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527F-BB6E-4879-AF38-013CDC06DD78}" type="datetimeFigureOut">
              <a:rPr lang="ru-RU" smtClean="0"/>
              <a:pPr/>
              <a:t>14.12.2025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9BFE-6F6C-4648-B57F-05D2CDB31C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63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527F-BB6E-4879-AF38-013CDC06DD78}" type="datetimeFigureOut">
              <a:rPr lang="ru-RU" smtClean="0"/>
              <a:pPr/>
              <a:t>14.12.2025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9BFE-6F6C-4648-B57F-05D2CDB31C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04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527F-BB6E-4879-AF38-013CDC06DD78}" type="datetimeFigureOut">
              <a:rPr lang="ru-RU" smtClean="0"/>
              <a:pPr/>
              <a:t>14.12.2025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9BFE-6F6C-4648-B57F-05D2CDB31C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3553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527F-BB6E-4879-AF38-013CDC06DD78}" type="datetimeFigureOut">
              <a:rPr lang="ru-RU" smtClean="0"/>
              <a:pPr/>
              <a:t>14.12.2025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9BFE-6F6C-4648-B57F-05D2CDB31C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14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527F-BB6E-4879-AF38-013CDC06DD78}" type="datetimeFigureOut">
              <a:rPr lang="ru-RU" smtClean="0"/>
              <a:pPr/>
              <a:t>14.12.2025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9BFE-6F6C-4648-B57F-05D2CDB31C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1887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527F-BB6E-4879-AF38-013CDC06DD78}" type="datetimeFigureOut">
              <a:rPr lang="ru-RU" smtClean="0"/>
              <a:pPr/>
              <a:t>14.12.2025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9BFE-6F6C-4648-B57F-05D2CDB31C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904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527F-BB6E-4879-AF38-013CDC06DD78}" type="datetimeFigureOut">
              <a:rPr lang="ru-RU" smtClean="0"/>
              <a:pPr/>
              <a:t>14.12.2025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9BFE-6F6C-4648-B57F-05D2CDB31C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495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527F-BB6E-4879-AF38-013CDC06DD78}" type="datetimeFigureOut">
              <a:rPr lang="ru-RU" smtClean="0"/>
              <a:pPr/>
              <a:t>14.12.2025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9BFE-6F6C-4648-B57F-05D2CDB31C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77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527F-BB6E-4879-AF38-013CDC06DD78}" type="datetimeFigureOut">
              <a:rPr lang="ru-RU" smtClean="0"/>
              <a:pPr/>
              <a:t>14.12.2025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9BFE-6F6C-4648-B57F-05D2CDB31C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8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527F-BB6E-4879-AF38-013CDC06DD78}" type="datetimeFigureOut">
              <a:rPr lang="ru-RU" smtClean="0"/>
              <a:pPr/>
              <a:t>14.12.2025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9BFE-6F6C-4648-B57F-05D2CDB31C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25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527F-BB6E-4879-AF38-013CDC06DD78}" type="datetimeFigureOut">
              <a:rPr lang="ru-RU" smtClean="0"/>
              <a:pPr/>
              <a:t>14.12.2025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9BFE-6F6C-4648-B57F-05D2CDB31C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43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527F-BB6E-4879-AF38-013CDC06DD78}" type="datetimeFigureOut">
              <a:rPr lang="ru-RU" smtClean="0"/>
              <a:pPr/>
              <a:t>14.12.2025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9BFE-6F6C-4648-B57F-05D2CDB31C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82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527F-BB6E-4879-AF38-013CDC06DD78}" type="datetimeFigureOut">
              <a:rPr lang="ru-RU" smtClean="0"/>
              <a:pPr/>
              <a:t>14.12.2025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9BFE-6F6C-4648-B57F-05D2CDB31C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2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527F-BB6E-4879-AF38-013CDC06DD78}" type="datetimeFigureOut">
              <a:rPr lang="ru-RU" smtClean="0"/>
              <a:pPr/>
              <a:t>14.12.2025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9BFE-6F6C-4648-B57F-05D2CDB31C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20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527F-BB6E-4879-AF38-013CDC06DD78}" type="datetimeFigureOut">
              <a:rPr lang="ru-RU" smtClean="0"/>
              <a:pPr/>
              <a:t>14.12.2025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9BFE-6F6C-4648-B57F-05D2CDB31C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26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527F-BB6E-4879-AF38-013CDC06DD78}" type="datetimeFigureOut">
              <a:rPr lang="ru-RU" smtClean="0"/>
              <a:pPr/>
              <a:t>14.12.2025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9BFE-6F6C-4648-B57F-05D2CDB31C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52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9527F-BB6E-4879-AF38-013CDC06DD78}" type="datetimeFigureOut">
              <a:rPr lang="ru-RU" smtClean="0"/>
              <a:pPr/>
              <a:t>14.12.2025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4C9BFE-6F6C-4648-B57F-05D2CDB31C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5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im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34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659459_stock-photo-little-fairy-ho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99" b="95238" l="35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98122"/>
            <a:ext cx="5655375" cy="51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02685"/>
            <a:ext cx="417864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Очень много в нём окон,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живём в нем, это…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023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104900517_4979214_ot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71" b="90000" l="27119" r="747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76022"/>
            <a:ext cx="3558845" cy="527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52120" y="47983"/>
            <a:ext cx="31608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любимей всех на свете?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за всю семью в ответе? 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приходит без подарка, 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же это, дети….               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8" name="Picture 6" descr="F:\775949_935x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75" b="99000" l="9926" r="89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497383"/>
            <a:ext cx="4248472" cy="503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6508" y="175693"/>
            <a:ext cx="28442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милее всех на свете?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Кого очень любят дети?  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вопрос отвечу прямо: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Ну конечно, это ….            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171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sim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750">
                        <a14:foregroundMark x1="11167" y1="9126" x2="11167" y2="9126"/>
                        <a14:foregroundMark x1="17750" y1="14697" x2="17750" y2="14697"/>
                        <a14:foregroundMark x1="11000" y1="82901" x2="11000" y2="82901"/>
                        <a14:foregroundMark x1="10500" y1="69933" x2="8500" y2="77906"/>
                        <a14:foregroundMark x1="9333" y1="64938" x2="1583" y2="97502"/>
                        <a14:foregroundMark x1="13000" y1="79251" x2="10833" y2="95581"/>
                        <a14:foregroundMark x1="18917" y1="98655" x2="49667" y2="96350"/>
                        <a14:foregroundMark x1="59250" y1="76753" x2="83833" y2="74832"/>
                        <a14:foregroundMark x1="19417" y1="12392" x2="19417" y2="12392"/>
                        <a14:foregroundMark x1="28500" y1="6244" x2="12667" y2="11431"/>
                        <a14:foregroundMark x1="13500" y1="5379" x2="6250" y2="11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01" y="2348880"/>
            <a:ext cx="3952738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25805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любить не устаёт,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Пироги для нас печёт?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Вкусные оладушки?   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наша….                   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0" name="Picture 4" descr="F:\104900515_4979214_d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52" b="89127" l="9921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13" y="1772816"/>
            <a:ext cx="342671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35570" y="188640"/>
            <a:ext cx="29671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всю жизнь работал?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Окружал заботой?          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Внуков, бабушку, детей,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Уважал простых людей?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пенсии уж много лет,</a:t>
            </a:r>
          </a:p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наш любимый…….     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31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kisspng-dog-pet-puppy-cat-dog-5a7525d2cfe147.54471859151762683485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89" b="90000" l="2778" r="96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535716"/>
            <a:ext cx="5452499" cy="32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59" y="1657688"/>
            <a:ext cx="316835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Проживает во дворе,       </a:t>
            </a:r>
          </a:p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личном доме – конуре.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на всех, кого не знает,  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 рычит она, то лает……   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 descr="F:\кош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9906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9453"/>
            <a:ext cx="33242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87438" y="3356992"/>
            <a:ext cx="39365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Острые ушки, на лапках подушки,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Усы – как щетинка, дугою спинка,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Днём спит, на солнышке лежит,    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Ночью бродит, на охоту ходит……… 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489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depositphotos_56054917-stock-illustration-happy-famil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4" b="99686" l="3715" r="97361">
                        <a14:foregroundMark x1="4985" y1="63422" x2="3715" y2="88854"/>
                        <a14:foregroundMark x1="7331" y1="89168" x2="96970" y2="86656"/>
                        <a14:foregroundMark x1="4594" y1="95290" x2="96872" y2="95604"/>
                        <a14:foregroundMark x1="61290" y1="7378" x2="60704" y2="10832"/>
                        <a14:foregroundMark x1="42620" y1="6750" x2="43109" y2="13658"/>
                        <a14:foregroundMark x1="29032" y1="12245" x2="42033" y2="8634"/>
                        <a14:foregroundMark x1="52102" y1="2198" x2="97165" y2="3925"/>
                        <a14:foregroundMark x1="4106" y1="20565" x2="4106" y2="20565"/>
                        <a14:foregroundMark x1="4301" y1="20565" x2="4301" y2="20565"/>
                        <a14:foregroundMark x1="4594" y1="20094" x2="26100" y2="13815"/>
                        <a14:foregroundMark x1="4106" y1="11146" x2="29326" y2="3768"/>
                        <a14:foregroundMark x1="4106" y1="35008" x2="9286" y2="33752"/>
                        <a14:foregroundMark x1="5181" y1="39717" x2="3715" y2="797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9" t="3312" r="3571" b="4002"/>
          <a:stretch/>
        </p:blipFill>
        <p:spPr bwMode="auto">
          <a:xfrm>
            <a:off x="350952" y="1412776"/>
            <a:ext cx="8412480" cy="52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60003" y="548680"/>
            <a:ext cx="55418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слово каждый знает, ни на что не променяет,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цифре «семь» добавлю «я», что получится………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06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5498" y="674963"/>
            <a:ext cx="5862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Молодцы, ребята!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1" name="Picture 3" descr="F:\525301_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77" l="0" r="100000">
                        <a14:foregroundMark x1="667" y1="7407" x2="59000" y2="6996"/>
                        <a14:foregroundMark x1="20333" y1="27023" x2="20333" y2="27023"/>
                        <a14:foregroundMark x1="31000" y1="25926" x2="31000" y2="25926"/>
                        <a14:foregroundMark x1="31000" y1="30316" x2="32556" y2="27435"/>
                        <a14:foregroundMark x1="20111" y1="27984" x2="21333" y2="26612"/>
                        <a14:foregroundMark x1="67000" y1="27298" x2="69889" y2="23457"/>
                        <a14:foregroundMark x1="78556" y1="25377" x2="81333" y2="23182"/>
                        <a14:foregroundMark x1="21889" y1="34705" x2="27778" y2="35802"/>
                        <a14:foregroundMark x1="68667" y1="31962" x2="78333" y2="33196"/>
                        <a14:foregroundMark x1="1667" y1="39232" x2="7000" y2="33471"/>
                        <a14:foregroundMark x1="17333" y1="48422" x2="36778" y2="50069"/>
                        <a14:foregroundMark x1="21000" y1="60905" x2="40000" y2="57888"/>
                        <a14:foregroundMark x1="20111" y1="65844" x2="41778" y2="65021"/>
                        <a14:foregroundMark x1="19778" y1="67490" x2="46444" y2="74348"/>
                        <a14:foregroundMark x1="22333" y1="82716" x2="37222" y2="82305"/>
                        <a14:foregroundMark x1="15556" y1="95062" x2="43667" y2="95748"/>
                        <a14:foregroundMark x1="13111" y1="29081" x2="39222" y2="33882"/>
                        <a14:foregroundMark x1="12778" y1="20576" x2="22667" y2="14815"/>
                        <a14:foregroundMark x1="59222" y1="92593" x2="81667" y2="94925"/>
                        <a14:foregroundMark x1="55444" y1="97942" x2="83222" y2="97119"/>
                        <a14:foregroundMark x1="68333" y1="94513" x2="68000" y2="98628"/>
                        <a14:backgroundMark x1="35333" y1="69547" x2="38889" y2="68999"/>
                        <a14:backgroundMark x1="34889" y1="64060" x2="37000" y2="62277"/>
                        <a14:backgroundMark x1="64778" y1="96159" x2="71000" y2="95062"/>
                        <a14:backgroundMark x1="63556" y1="98080" x2="70556" y2="98628"/>
                        <a14:backgroundMark x1="40333" y1="9465" x2="40778" y2="6996"/>
                        <a14:backgroundMark x1="50778" y1="8916" x2="57889" y2="9328"/>
                        <a14:backgroundMark x1="39000" y1="8505" x2="38778" y2="6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50" y="2348880"/>
            <a:ext cx="5181852" cy="41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3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</TotalTime>
  <Words>184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Анастасия</cp:lastModifiedBy>
  <cp:revision>10</cp:revision>
  <dcterms:created xsi:type="dcterms:W3CDTF">2018-11-06T09:27:09Z</dcterms:created>
  <dcterms:modified xsi:type="dcterms:W3CDTF">2025-12-14T11:28:02Z</dcterms:modified>
</cp:coreProperties>
</file>