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33CB-2691-4111-80AF-C4E1CC03174A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C199-8BEF-4234-9A80-5AE4D89967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urok.1sept.ru/articles/642619/presentation/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urok.1sept.ru/articles/642619/presentation/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https://urok.1sept.ru/articles/642619/presentation/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483" t="1701"/>
          <a:stretch>
            <a:fillRect/>
          </a:stretch>
        </p:blipFill>
        <p:spPr bwMode="auto">
          <a:xfrm>
            <a:off x="2267744" y="0"/>
            <a:ext cx="4784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70" y="116632"/>
            <a:ext cx="6176615" cy="3528392"/>
          </a:xfrm>
          <a:prstGeom prst="rect">
            <a:avLst/>
          </a:prstGeom>
          <a:noFill/>
        </p:spPr>
      </p:pic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88940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Азасская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пещера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126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Находится на юге региона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Таштагольском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районе, в нескольких километрах от населённого пункта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Усть-Кабырза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4633"/>
          <a:stretch>
            <a:fillRect/>
          </a:stretch>
        </p:blipFill>
        <p:spPr bwMode="auto">
          <a:xfrm>
            <a:off x="827584" y="764704"/>
            <a:ext cx="72728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45224"/>
            <a:ext cx="8229600" cy="1196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Протяжённость подземных ходов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примерно 120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метров, дальше дорогу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перекрывает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огромный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2000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6192688" cy="6192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Скульптура «Золотая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Шория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589240"/>
            <a:ext cx="8229600" cy="7529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Скульптура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Таштагол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парке «Боевой славы»</a:t>
            </a:r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9290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588"/>
            <a:ext cx="5535488" cy="3533487"/>
          </a:xfrm>
          <a:prstGeom prst="rect">
            <a:avLst/>
          </a:prstGeom>
          <a:noFill/>
        </p:spPr>
      </p:pic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3320988"/>
            <a:ext cx="4560507" cy="342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Монумент «Память шахтёрам Кузбасса»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8093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Монумент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городе Кемерово, посвящённый погибшим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шахтёрам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44162"/>
            <a:ext cx="3914954" cy="4898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8329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3408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Музей-заповедник «Мариинск исторический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dirty="0"/>
          </a:p>
        </p:txBody>
      </p:sp>
      <p:pic>
        <p:nvPicPr>
          <p:cNvPr id="307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28670" cy="4697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природы «Поднебесные Зубья»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9848"/>
            <a:ext cx="7992888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Туристический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район в Кузнецком Алатау на границе Кемеровской области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Хакасии </a:t>
            </a:r>
            <a:r>
              <a:rPr lang="ru-RU" sz="2600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 60 км к западу от города Междуреченска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480720" cy="4306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3965"/>
          <a:stretch>
            <a:fillRect/>
          </a:stretch>
        </p:blipFill>
        <p:spPr bwMode="auto">
          <a:xfrm>
            <a:off x="251520" y="160494"/>
            <a:ext cx="5460781" cy="3484529"/>
          </a:xfrm>
          <a:prstGeom prst="rect">
            <a:avLst/>
          </a:prstGeom>
          <a:noFill/>
        </p:spPr>
      </p:pic>
      <p:pic>
        <p:nvPicPr>
          <p:cNvPr id="3277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 b="7869"/>
          <a:stretch>
            <a:fillRect/>
          </a:stretch>
        </p:blipFill>
        <p:spPr bwMode="auto">
          <a:xfrm>
            <a:off x="3443955" y="3356992"/>
            <a:ext cx="5448525" cy="334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0289" r="4662"/>
          <a:stretch>
            <a:fillRect/>
          </a:stretch>
        </p:blipFill>
        <p:spPr bwMode="auto">
          <a:xfrm>
            <a:off x="138412" y="116632"/>
            <a:ext cx="4433588" cy="3735978"/>
          </a:xfrm>
          <a:prstGeom prst="rect">
            <a:avLst/>
          </a:prstGeom>
          <a:noFill/>
        </p:spPr>
      </p:pic>
      <p:pic>
        <p:nvPicPr>
          <p:cNvPr id="3687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 r="9538"/>
          <a:stretch>
            <a:fillRect/>
          </a:stretch>
        </p:blipFill>
        <p:spPr bwMode="auto">
          <a:xfrm>
            <a:off x="3484479" y="3501008"/>
            <a:ext cx="5552017" cy="329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08512" cy="3456384"/>
          </a:xfrm>
          <a:prstGeom prst="rect">
            <a:avLst/>
          </a:prstGeom>
          <a:noFill/>
        </p:spPr>
      </p:pic>
      <p:pic>
        <p:nvPicPr>
          <p:cNvPr id="337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049" y="3290670"/>
            <a:ext cx="5175035" cy="345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007" b="2372"/>
          <a:stretch>
            <a:fillRect/>
          </a:stretch>
        </p:blipFill>
        <p:spPr bwMode="auto">
          <a:xfrm>
            <a:off x="2051720" y="180793"/>
            <a:ext cx="4967382" cy="634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1967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Тремолитовые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останцы являются геологическим памятником природы Кузбасса. Обнажение тремолитов над поверхностью произошло за счёт выветривания более мягких пород.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16631"/>
            <a:ext cx="7128790" cy="534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184576" cy="3468729"/>
          </a:xfrm>
          <a:prstGeom prst="rect">
            <a:avLst/>
          </a:prstGeom>
          <a:noFill/>
        </p:spPr>
      </p:pic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550" y="2276568"/>
            <a:ext cx="4960946" cy="3308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Музей-заповедник «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Томская </a:t>
            </a:r>
            <a:r>
              <a:rPr lang="ru-RU" sz="3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писаница</a:t>
            </a:r>
            <a:r>
              <a:rPr lang="ru-RU" sz="3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Историко-культурный и природный музей-заповедник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Яшкинском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округе  </a:t>
            </a:r>
            <a:endParaRPr lang="ru-RU" sz="2800" dirty="0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70207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560840" cy="5406117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5592238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ранние рисунки относятся к концу неолита 3-4 тыс. до н.э.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лоси, медведь, знаки солнца, птицы, лодки.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 эпохи бронзы 2 тыс. до н.э.: олень-солнце, личины,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птицелюди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179512" y="111864"/>
            <a:ext cx="5785284" cy="3605168"/>
          </a:xfrm>
          <a:prstGeom prst="rect">
            <a:avLst/>
          </a:prstGeom>
          <a:noFill/>
        </p:spPr>
      </p:pic>
      <p:pic>
        <p:nvPicPr>
          <p:cNvPr id="20486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6886" y="3068960"/>
            <a:ext cx="5435594" cy="362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Музей-заповедник «Кузнецкая крепость»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45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5556" b="9722"/>
          <a:stretch>
            <a:fillRect/>
          </a:stretch>
        </p:blipFill>
        <p:spPr bwMode="auto">
          <a:xfrm>
            <a:off x="1043608" y="836712"/>
            <a:ext cx="6912768" cy="43924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30120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истории и архитектуры федерального значения, находится в Кузнецком районе города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Новокузнецка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168949"/>
            <a:ext cx="8568952" cy="168905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объектам Кузнецкой крепости относятся: Гауптвахта; Пороховой погреб; Солдатская казарма; Обер-офицерский дом; Солдатская кухня; Штаб-офицерский дом; Цейхгауз;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Барнаульская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проездная башня; Полубастионы с каменной облицовкой; Штаб и обер-офицерский дом в связке с солдатской казармой;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деревянный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покой для хранения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огнегасительных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машин.</a:t>
            </a:r>
          </a:p>
          <a:p>
            <a:endParaRPr lang="ru-RU" dirty="0"/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1873"/>
            <a:ext cx="6696744" cy="5018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201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Памятник природы «Поднебесные Зубья»</vt:lpstr>
      <vt:lpstr>Слайд 3</vt:lpstr>
      <vt:lpstr>Слайд 4</vt:lpstr>
      <vt:lpstr>Музей-заповедник «Томская писаница»   </vt:lpstr>
      <vt:lpstr>Слайд 6</vt:lpstr>
      <vt:lpstr>Слайд 7</vt:lpstr>
      <vt:lpstr>Музей-заповедник «Кузнецкая крепость»   </vt:lpstr>
      <vt:lpstr>Слайд 9</vt:lpstr>
      <vt:lpstr>Слайд 10</vt:lpstr>
      <vt:lpstr>Азасская пещера</vt:lpstr>
      <vt:lpstr>Слайд 12</vt:lpstr>
      <vt:lpstr>Слайд 13</vt:lpstr>
      <vt:lpstr>Скульптура «Золотая Шория»</vt:lpstr>
      <vt:lpstr>Слайд 15</vt:lpstr>
      <vt:lpstr>Монумент «Память шахтёрам Кузбасса»</vt:lpstr>
      <vt:lpstr>Слайд 17</vt:lpstr>
      <vt:lpstr>Музей-заповедник «Мариинск исторический»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22</cp:revision>
  <dcterms:created xsi:type="dcterms:W3CDTF">2024-11-24T08:25:31Z</dcterms:created>
  <dcterms:modified xsi:type="dcterms:W3CDTF">2024-11-24T16:04:10Z</dcterms:modified>
</cp:coreProperties>
</file>