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1" r:id="rId4"/>
    <p:sldId id="268" r:id="rId5"/>
    <p:sldId id="257" r:id="rId6"/>
    <p:sldId id="269" r:id="rId7"/>
    <p:sldId id="262" r:id="rId8"/>
    <p:sldId id="263" r:id="rId9"/>
    <p:sldId id="264" r:id="rId10"/>
    <p:sldId id="270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C50A-580F-47A2-A37B-6BA67D0CE99D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086B-A495-4E0D-84E0-38084B0D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1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B086B-A495-4E0D-84E0-38084B0DF4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6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CCFF">
                <a:alpha val="57000"/>
              </a:srgbClr>
            </a:gs>
            <a:gs pos="50000">
              <a:srgbClr val="FFCCFF">
                <a:alpha val="78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810.jpg"/>
          <p:cNvPicPr>
            <a:picLocks noChangeAspect="1"/>
          </p:cNvPicPr>
          <p:nvPr/>
        </p:nvPicPr>
        <p:blipFill>
          <a:blip r:embed="rId3" cstate="print"/>
          <a:srcRect b="10101"/>
          <a:stretch>
            <a:fillRect/>
          </a:stretch>
        </p:blipFill>
        <p:spPr>
          <a:xfrm>
            <a:off x="-252536" y="0"/>
            <a:ext cx="9716210" cy="710140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907704" y="2204864"/>
            <a:ext cx="5616624" cy="2808312"/>
          </a:xfrm>
        </p:spPr>
        <p:txBody>
          <a:bodyPr>
            <a:no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года: дидактические игры и упражнения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41A58-E33D-0F5B-A3C2-8D2A62AA6799}"/>
              </a:ext>
            </a:extLst>
          </p:cNvPr>
          <p:cNvSpPr txBox="1">
            <a:spLocks/>
          </p:cNvSpPr>
          <p:nvPr/>
        </p:nvSpPr>
        <p:spPr>
          <a:xfrm>
            <a:off x="-137602" y="6237312"/>
            <a:ext cx="4090611" cy="778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Осокина Янина Эдуардовна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№5 «Детский сад комбинированного вида»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91D2B-B9B9-9CEF-2842-C86AA0F5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«Когда деревья надевают этот наряд?»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DA7838-F856-05F6-1117-F3D936249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24" y="22048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показывает одну из картинок с деревьями в разное время года, читает отрывок из стихотворения, отражающего именно это время года, и спрашивает у детей, какому времени года в природе он соответствует.</a:t>
            </a:r>
          </a:p>
        </p:txBody>
      </p:sp>
    </p:spTree>
    <p:extLst>
      <p:ext uri="{BB962C8B-B14F-4D97-AF65-F5344CB8AC3E}">
        <p14:creationId xmlns:p14="http://schemas.microsoft.com/office/powerpoint/2010/main" val="360685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1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320" y="1052736"/>
            <a:ext cx="8778168" cy="57423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20BE9-3D72-8CB2-0DDB-CA3EB471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часами «Времена года»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90165-CADB-F749-38D5-99C8DF5D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указывает на сектор, изображающий осень, и задаёт ребёнку вопросы: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изображено на этой картинке?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наступает осень?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изменения происходят осенью? (Детям нужно назвать признаки осени)</a:t>
            </a:r>
          </a:p>
          <a:p>
            <a:pPr marL="0" indent="0">
              <a:buNone/>
            </a:pP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рассматриваем остальные времена года, уточняя их характерные признаки. Обращаем внимание на цвета секторов. После этого педагог спрашивает у детей: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только что называли? (Времена года)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времен года? (Четыре)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36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7848" y="0"/>
            <a:ext cx="7308304" cy="681156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9BBB9-3D81-F923-AB8C-73521BAA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06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упражнение «Подбери признаки»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E56BA2-4444-96C3-8891-ED99D0C8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840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доске размещены картинки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карточки, символизирующие зиму и лето. Детям предлагается разделиться на две команды. Каждая команда по очереди называет характерные признаки зимы и лета. За каждый правильный ответ команда получает фишку. Побеждает та команда, которая назовёт больше признаков.</a:t>
            </a:r>
          </a:p>
        </p:txBody>
      </p:sp>
    </p:spTree>
    <p:extLst>
      <p:ext uri="{BB962C8B-B14F-4D97-AF65-F5344CB8AC3E}">
        <p14:creationId xmlns:p14="http://schemas.microsoft.com/office/powerpoint/2010/main" val="178602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7" y="346348"/>
            <a:ext cx="9111151" cy="61653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D0A63-1C26-FC0F-5E7F-7801CD11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37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«Четвертый лишний»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2BE4F-F479-3844-AF65-7C420FC82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показывает детям четыре картинки: три соответствуют определённому времени года, а одна - нет.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детей - определить, какая картинка не подходит, и объяснить, почему она не относится к этому времени года.</a:t>
            </a:r>
          </a:p>
        </p:txBody>
      </p:sp>
    </p:spTree>
    <p:extLst>
      <p:ext uri="{BB962C8B-B14F-4D97-AF65-F5344CB8AC3E}">
        <p14:creationId xmlns:p14="http://schemas.microsoft.com/office/powerpoint/2010/main" val="74110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3448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9809"/>
          <a:stretch>
            <a:fillRect/>
          </a:stretch>
        </p:blipFill>
        <p:spPr>
          <a:xfrm>
            <a:off x="0" y="0"/>
            <a:ext cx="9144000" cy="651075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5" t="49953" r="345" b="3908"/>
          <a:stretch>
            <a:fillRect/>
          </a:stretch>
        </p:blipFill>
        <p:spPr>
          <a:xfrm>
            <a:off x="-1" y="0"/>
            <a:ext cx="9135747" cy="60212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249</Words>
  <Application>Microsoft Office PowerPoint</Application>
  <PresentationFormat>Экран (4:3)</PresentationFormat>
  <Paragraphs>20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Times New Roman</vt:lpstr>
      <vt:lpstr>Тема Office</vt:lpstr>
      <vt:lpstr>Времена года: дидактические игры и упражнения</vt:lpstr>
      <vt:lpstr>Работа с часами «Времена года»</vt:lpstr>
      <vt:lpstr>Презентация PowerPoint</vt:lpstr>
      <vt:lpstr>Дидактическое упражнение «Подбери признаки» </vt:lpstr>
      <vt:lpstr>Презентация PowerPoint</vt:lpstr>
      <vt:lpstr>Игра «Четвертый лишний» </vt:lpstr>
      <vt:lpstr>Презентация PowerPoint</vt:lpstr>
      <vt:lpstr>Презентация PowerPoint</vt:lpstr>
      <vt:lpstr>Презентация PowerPoint</vt:lpstr>
      <vt:lpstr>Игра «Когда деревья надевают этот наряд?»</vt:lpstr>
      <vt:lpstr>Презентация PowerPoint</vt:lpstr>
      <vt:lpstr>Загадки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Завразина</dc:creator>
  <cp:lastModifiedBy>Яна Осокина</cp:lastModifiedBy>
  <cp:revision>16</cp:revision>
  <dcterms:created xsi:type="dcterms:W3CDTF">2020-11-13T02:03:40Z</dcterms:created>
  <dcterms:modified xsi:type="dcterms:W3CDTF">2025-12-20T10:03:12Z</dcterms:modified>
</cp:coreProperties>
</file>