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1"/>
  </p:notesMasterIdLst>
  <p:sldIdLst>
    <p:sldId id="257" r:id="rId2"/>
    <p:sldId id="270" r:id="rId3"/>
    <p:sldId id="258" r:id="rId4"/>
    <p:sldId id="268" r:id="rId5"/>
    <p:sldId id="269" r:id="rId6"/>
    <p:sldId id="274" r:id="rId7"/>
    <p:sldId id="271" r:id="rId8"/>
    <p:sldId id="277" r:id="rId9"/>
    <p:sldId id="27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50E5C-EA52-4062-A872-6F7EBF09930B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984E8-196C-46A6-BFB4-6FECC1C2ED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62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984E8-196C-46A6-BFB4-6FECC1C2ED9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074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12" Type="http://schemas.openxmlformats.org/officeDocument/2006/relationships/image" Target="../media/image14.png"/><Relationship Id="rId2" Type="http://schemas.openxmlformats.org/officeDocument/2006/relationships/audio" Target="../media/media2.m4a"/><Relationship Id="rId16" Type="http://schemas.openxmlformats.org/officeDocument/2006/relationships/image" Target="../media/image17.png"/><Relationship Id="rId1" Type="http://schemas.microsoft.com/office/2007/relationships/media" Target="../media/media2.m4a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microsoft.com/office/2007/relationships/hdphoto" Target="../media/hdphoto1.wdp"/><Relationship Id="rId15" Type="http://schemas.openxmlformats.org/officeDocument/2006/relationships/image" Target="../media/image6.gif"/><Relationship Id="rId10" Type="http://schemas.openxmlformats.org/officeDocument/2006/relationships/image" Target="../media/image12.jpeg"/><Relationship Id="rId4" Type="http://schemas.openxmlformats.org/officeDocument/2006/relationships/image" Target="../media/image3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image" Target="../media/image27.jpg"/><Relationship Id="rId2" Type="http://schemas.openxmlformats.org/officeDocument/2006/relationships/audio" Target="../media/media3.m4a"/><Relationship Id="rId16" Type="http://schemas.openxmlformats.org/officeDocument/2006/relationships/image" Target="../media/image26.png"/><Relationship Id="rId1" Type="http://schemas.microsoft.com/office/2007/relationships/media" Target="../media/media3.m4a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3.jpeg"/><Relationship Id="rId15" Type="http://schemas.openxmlformats.org/officeDocument/2006/relationships/image" Target="../media/image25.png"/><Relationship Id="rId10" Type="http://schemas.openxmlformats.org/officeDocument/2006/relationships/image" Target="../media/image6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0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" Type="http://schemas.openxmlformats.org/officeDocument/2006/relationships/audio" Target="../media/media4.m4a"/><Relationship Id="rId16" Type="http://schemas.openxmlformats.org/officeDocument/2006/relationships/image" Target="../media/image39.png"/><Relationship Id="rId20" Type="http://schemas.openxmlformats.org/officeDocument/2006/relationships/image" Target="../media/image6.gif"/><Relationship Id="rId1" Type="http://schemas.microsoft.com/office/2007/relationships/media" Target="../media/media4.m4a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microsoft.com/office/2007/relationships/hdphoto" Target="../media/hdphoto1.wdp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19" Type="http://schemas.openxmlformats.org/officeDocument/2006/relationships/image" Target="../media/image42.jpe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microsoft.com/office/2007/relationships/hdphoto" Target="../media/hdphoto2.wdp"/><Relationship Id="rId22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4a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6.gif"/><Relationship Id="rId3" Type="http://schemas.microsoft.com/office/2007/relationships/media" Target="../media/media6.m4a"/><Relationship Id="rId7" Type="http://schemas.microsoft.com/office/2007/relationships/media" Target="../media/media8.m4a"/><Relationship Id="rId12" Type="http://schemas.openxmlformats.org/officeDocument/2006/relationships/audio" Target="../media/media10.m4a"/><Relationship Id="rId17" Type="http://schemas.openxmlformats.org/officeDocument/2006/relationships/image" Target="../media/image47.png"/><Relationship Id="rId2" Type="http://schemas.openxmlformats.org/officeDocument/2006/relationships/audio" Target="../media/media5.m4a"/><Relationship Id="rId16" Type="http://schemas.openxmlformats.org/officeDocument/2006/relationships/image" Target="../media/image46.gif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11" Type="http://schemas.microsoft.com/office/2007/relationships/media" Target="../media/media10.m4a"/><Relationship Id="rId5" Type="http://schemas.microsoft.com/office/2007/relationships/media" Target="../media/media7.m4a"/><Relationship Id="rId15" Type="http://schemas.openxmlformats.org/officeDocument/2006/relationships/image" Target="../media/image45.gif"/><Relationship Id="rId10" Type="http://schemas.openxmlformats.org/officeDocument/2006/relationships/audio" Target="../media/media9.m4a"/><Relationship Id="rId19" Type="http://schemas.openxmlformats.org/officeDocument/2006/relationships/image" Target="../media/image20.png"/><Relationship Id="rId4" Type="http://schemas.openxmlformats.org/officeDocument/2006/relationships/audio" Target="../media/media6.m4a"/><Relationship Id="rId9" Type="http://schemas.microsoft.com/office/2007/relationships/media" Target="../media/media9.m4a"/><Relationship Id="rId14" Type="http://schemas.openxmlformats.org/officeDocument/2006/relationships/image" Target="../media/image4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4.wdp"/><Relationship Id="rId18" Type="http://schemas.openxmlformats.org/officeDocument/2006/relationships/image" Target="../media/image56.png"/><Relationship Id="rId26" Type="http://schemas.microsoft.com/office/2007/relationships/hdphoto" Target="../media/hdphoto8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8.png"/><Relationship Id="rId7" Type="http://schemas.openxmlformats.org/officeDocument/2006/relationships/image" Target="../media/image6.gif"/><Relationship Id="rId12" Type="http://schemas.openxmlformats.org/officeDocument/2006/relationships/image" Target="../media/image52.png"/><Relationship Id="rId17" Type="http://schemas.openxmlformats.org/officeDocument/2006/relationships/image" Target="../media/image55.png"/><Relationship Id="rId25" Type="http://schemas.openxmlformats.org/officeDocument/2006/relationships/image" Target="../media/image60.png"/><Relationship Id="rId2" Type="http://schemas.openxmlformats.org/officeDocument/2006/relationships/audio" Target="../media/media11.m4a"/><Relationship Id="rId16" Type="http://schemas.microsoft.com/office/2007/relationships/hdphoto" Target="../media/hdphoto5.wdp"/><Relationship Id="rId20" Type="http://schemas.openxmlformats.org/officeDocument/2006/relationships/image" Target="../media/image57.png"/><Relationship Id="rId1" Type="http://schemas.microsoft.com/office/2007/relationships/media" Target="../media/media11.m4a"/><Relationship Id="rId6" Type="http://schemas.openxmlformats.org/officeDocument/2006/relationships/image" Target="../media/image49.png"/><Relationship Id="rId11" Type="http://schemas.openxmlformats.org/officeDocument/2006/relationships/image" Target="../media/image33.png"/><Relationship Id="rId24" Type="http://schemas.openxmlformats.org/officeDocument/2006/relationships/image" Target="../media/image39.png"/><Relationship Id="rId5" Type="http://schemas.microsoft.com/office/2007/relationships/hdphoto" Target="../media/hdphoto1.wdp"/><Relationship Id="rId15" Type="http://schemas.openxmlformats.org/officeDocument/2006/relationships/image" Target="../media/image54.png"/><Relationship Id="rId23" Type="http://schemas.openxmlformats.org/officeDocument/2006/relationships/image" Target="../media/image59.png"/><Relationship Id="rId10" Type="http://schemas.microsoft.com/office/2007/relationships/hdphoto" Target="../media/hdphoto3.wdp"/><Relationship Id="rId19" Type="http://schemas.microsoft.com/office/2007/relationships/hdphoto" Target="../media/hdphoto6.wdp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14" Type="http://schemas.openxmlformats.org/officeDocument/2006/relationships/image" Target="../media/image53.png"/><Relationship Id="rId22" Type="http://schemas.microsoft.com/office/2007/relationships/hdphoto" Target="../media/hdphoto7.wdp"/><Relationship Id="rId27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gif"/><Relationship Id="rId5" Type="http://schemas.microsoft.com/office/2007/relationships/hdphoto" Target="../media/hdphoto1.wdp"/><Relationship Id="rId4" Type="http://schemas.openxmlformats.org/officeDocument/2006/relationships/image" Target="../media/image3.jpeg"/><Relationship Id="rId9" Type="http://schemas.openxmlformats.org/officeDocument/2006/relationships/image" Target="../media/image6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4.gif"/><Relationship Id="rId5" Type="http://schemas.openxmlformats.org/officeDocument/2006/relationships/image" Target="../media/image63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129614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Автоматизация звука «Л»  в начале слова.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55976" y="355479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Составитель: учитель – логопед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МБОУ  «СОШ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Черкасова Олеся Павловна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02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056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703" y="244341"/>
            <a:ext cx="8229600" cy="664379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«Снимаем фильм, Озвучиваем поезд.»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0" b="25000"/>
          <a:stretch/>
        </p:blipFill>
        <p:spPr>
          <a:xfrm>
            <a:off x="271023" y="4996240"/>
            <a:ext cx="8640960" cy="530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88" y="1762095"/>
            <a:ext cx="8696223" cy="40324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56" y="1059841"/>
            <a:ext cx="6285224" cy="3464931"/>
          </a:xfrm>
          <a:prstGeom prst="rect">
            <a:avLst/>
          </a:prstGeom>
        </p:spPr>
      </p:pic>
      <p:pic>
        <p:nvPicPr>
          <p:cNvPr id="5" name="Озвучка мультика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28384" y="5815325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1800" y="6240259"/>
            <a:ext cx="3946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Щелкни мышкой, чтобы начать.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0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6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6400"/>
                            </p:stCondLst>
                            <p:childTnLst>
                              <p:par>
                                <p:cTn id="1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056"/>
          <a:stretch/>
        </p:blipFill>
        <p:spPr>
          <a:xfrm>
            <a:off x="-3569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Назови картинки, которые будут появляться на экране.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90" y="4567661"/>
            <a:ext cx="2232248" cy="14401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243" y="2767859"/>
            <a:ext cx="2119208" cy="14107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7" y="2805495"/>
            <a:ext cx="2232248" cy="14107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57" y="2740816"/>
            <a:ext cx="2219739" cy="14377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01" y="1070118"/>
            <a:ext cx="2137047" cy="13495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45" y="1035304"/>
            <a:ext cx="2169810" cy="13495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69" y="4623111"/>
            <a:ext cx="2239385" cy="13847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623111"/>
            <a:ext cx="2520279" cy="13847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243" y="1035304"/>
            <a:ext cx="2119207" cy="13495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39" y="1710084"/>
            <a:ext cx="7070261" cy="3897708"/>
          </a:xfrm>
          <a:prstGeom prst="rect">
            <a:avLst/>
          </a:prstGeom>
        </p:spPr>
      </p:pic>
      <p:pic>
        <p:nvPicPr>
          <p:cNvPr id="10" name="назови картинку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09938" y="5829146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7504" y="6340210"/>
            <a:ext cx="903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Щёлкни мышкой после  объяснения условия игры и при переходе от картинки к картинке.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0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32 0.03912 C -0.29532 0.00417 -0.22136 -0.02291 -0.13004 -0.02291 C -0.03611 -0.02291 0.03906 0.00417 0.03906 0.03912 C 0.03906 0.07408 0.11336 0.10116 0.20711 0.10116 C 0.29861 0.10116 0.37413 0.07408 0.37413 0.03912 " pathEditMode="relative" rAng="0" ptsTypes="fffff">
                                      <p:cBhvr>
                                        <p:cTn id="13" dur="2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750"/>
                            </p:stCondLst>
                            <p:childTnLst>
                              <p:par>
                                <p:cTn id="15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056"/>
          <a:stretch/>
        </p:blipFill>
        <p:spPr>
          <a:xfrm>
            <a:off x="-22060" y="4923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«Посчитай предметы,  1 – 3 - 5»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9219" y="982478"/>
            <a:ext cx="2109955" cy="23266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2835" y="1499944"/>
            <a:ext cx="1774394" cy="19566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4825" y="1330482"/>
            <a:ext cx="1774394" cy="19566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3216" y="2308796"/>
            <a:ext cx="1774394" cy="19566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31085" y="3745234"/>
            <a:ext cx="1774394" cy="19566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5003" y="4407004"/>
            <a:ext cx="1774394" cy="19566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4597" y="3501776"/>
            <a:ext cx="1774394" cy="19566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21326" y="4195242"/>
            <a:ext cx="1774394" cy="195662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2451" y="4596580"/>
            <a:ext cx="1774394" cy="1956629"/>
          </a:xfrm>
          <a:prstGeom prst="rect">
            <a:avLst/>
          </a:prstGeom>
        </p:spPr>
      </p:pic>
      <p:pic>
        <p:nvPicPr>
          <p:cNvPr id="17" name="счёт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54597" y="6093296"/>
            <a:ext cx="609600" cy="6096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74" y="1670360"/>
            <a:ext cx="7312332" cy="40311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74" y="1330482"/>
            <a:ext cx="1523599" cy="173874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29" y="1070588"/>
            <a:ext cx="1559733" cy="200318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59967" y="1079599"/>
            <a:ext cx="1581254" cy="203082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079599"/>
            <a:ext cx="1628815" cy="199417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3" y="3287110"/>
            <a:ext cx="1601425" cy="193649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697" y="3287111"/>
            <a:ext cx="1487095" cy="190989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709" y="3297176"/>
            <a:ext cx="1601425" cy="193649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548" y="4480090"/>
            <a:ext cx="1601425" cy="193649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25" y="4490156"/>
            <a:ext cx="1601425" cy="193649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648" y="3838089"/>
            <a:ext cx="2110292" cy="2302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3" y="4051463"/>
            <a:ext cx="2110292" cy="2302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873" y="4095959"/>
            <a:ext cx="2110292" cy="2302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4" y="1199639"/>
            <a:ext cx="2110292" cy="2302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573" y="1199639"/>
            <a:ext cx="2110292" cy="2302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245" y="1236265"/>
            <a:ext cx="2110292" cy="2302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64" y="1292909"/>
            <a:ext cx="2110292" cy="2302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708" y="1263494"/>
            <a:ext cx="2110292" cy="2302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711" y="4114451"/>
            <a:ext cx="2110292" cy="2302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711" y="732296"/>
            <a:ext cx="2731725" cy="234147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193" y="2667349"/>
            <a:ext cx="2731725" cy="234147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58" y="2647678"/>
            <a:ext cx="2731725" cy="2341479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234" y="2665345"/>
            <a:ext cx="2731725" cy="2341479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931" y="4361417"/>
            <a:ext cx="2731725" cy="234147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222" y="4388523"/>
            <a:ext cx="2731725" cy="234147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77" y="4388523"/>
            <a:ext cx="2731725" cy="2341479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235" y="4345339"/>
            <a:ext cx="2731725" cy="2341479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325805"/>
            <a:ext cx="2731725" cy="234147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223" y="6368543"/>
            <a:ext cx="91057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Щёлкни мышкой после  объяснения условия игры и при переходе от картинки к картинке.</a:t>
            </a:r>
          </a:p>
        </p:txBody>
      </p:sp>
    </p:spTree>
    <p:extLst>
      <p:ext uri="{BB962C8B-B14F-4D97-AF65-F5344CB8AC3E}">
        <p14:creationId xmlns:p14="http://schemas.microsoft.com/office/powerpoint/2010/main" val="41730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049 0.05579 C 0.27049 0.02083 0.20746 -0.00625 0.13021 -0.00625 C 0.05069 -0.00625 -0.01302 0.02083 -0.01302 0.05579 C -0.01302 0.09074 -0.07639 0.11759 -0.15573 0.11759 C -0.23316 0.11759 -0.29688 0.09074 -0.29688 0.05579 " pathEditMode="relative" rAng="10800000" ptsTypes="fffff">
                                      <p:cBhvr>
                                        <p:cTn id="8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6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203"/>
                            </p:stCondLst>
                            <p:childTnLst>
                              <p:par>
                                <p:cTn id="4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1953"/>
                            </p:stCondLst>
                            <p:childTnLst>
                              <p:par>
                                <p:cTn id="52" presetID="42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4703"/>
                            </p:stCondLst>
                            <p:childTnLst>
                              <p:par>
                                <p:cTn id="6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0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1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3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5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7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6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7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9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1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3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2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3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5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7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9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8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9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1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2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3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5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056"/>
          <a:stretch/>
        </p:blipFill>
        <p:spPr>
          <a:xfrm>
            <a:off x="18189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68" t="48329" r="56820" b="-9123"/>
          <a:stretch/>
        </p:blipFill>
        <p:spPr>
          <a:xfrm>
            <a:off x="3455148" y="1702635"/>
            <a:ext cx="1456853" cy="1251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389" y="5439"/>
            <a:ext cx="8229600" cy="715634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«Угадай, что спрятано за лампой?»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71" y="1048166"/>
            <a:ext cx="1721243" cy="16848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1" y="3425015"/>
            <a:ext cx="1746034" cy="13735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990272"/>
            <a:ext cx="1872208" cy="174137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78" y="902641"/>
            <a:ext cx="2348880" cy="222808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765" y="740644"/>
            <a:ext cx="2348880" cy="234888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01" y="721072"/>
            <a:ext cx="2348880" cy="234888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49" y="3429000"/>
            <a:ext cx="2348880" cy="218852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078" y="3377843"/>
            <a:ext cx="1735444" cy="171808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428" y="3713044"/>
            <a:ext cx="2102227" cy="175185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20" y="3263557"/>
            <a:ext cx="2348880" cy="234888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360" y="3409217"/>
            <a:ext cx="2348880" cy="222808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8" t="11927" r="38332"/>
          <a:stretch/>
        </p:blipFill>
        <p:spPr>
          <a:xfrm>
            <a:off x="2268090" y="2115535"/>
            <a:ext cx="1570983" cy="199625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976" y="1860961"/>
            <a:ext cx="2348880" cy="222808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087" y="4702820"/>
            <a:ext cx="2036603" cy="20366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696" y="4498394"/>
            <a:ext cx="2348880" cy="222808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41727">
            <a:off x="5903360" y="2366014"/>
            <a:ext cx="1085732" cy="139442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658" y="2016684"/>
            <a:ext cx="2348880" cy="2228086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316" y="5307346"/>
            <a:ext cx="2072099" cy="11118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658" y="4437997"/>
            <a:ext cx="2348880" cy="22280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728" y="1477697"/>
            <a:ext cx="7386057" cy="4071800"/>
          </a:xfrm>
          <a:prstGeom prst="rect">
            <a:avLst/>
          </a:prstGeom>
        </p:spPr>
      </p:pic>
      <p:pic>
        <p:nvPicPr>
          <p:cNvPr id="5" name="загадки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220181" y="5877729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4" y="6370638"/>
            <a:ext cx="90900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0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12139E-6 C -0.02014 0.00647 -0.04289 0.01271 -0.05295 0.02081 C -0.06302 0.02959 -0.06841 0.04 -0.07309 0.0504 C -0.07813 0.06081 -0.07309 0.06982 -0.06841 0.07953 C -0.06302 0.08809 -0.05556 0.0978 -0.03768 0.10589 C -0.02275 0.11375 0.0026 0.12023 0.0302 0.12508 C 0.05555 0.12994 0.08576 0.13318 0.11597 0.13479 C 0.146 0.13641 0.17621 0.13641 0.20416 0.13479 C 0.23455 0.13318 0.26198 0.12925 0.28472 0.12277 C 0.30746 0.11722 0.3276 0.10982 0.3375 0.10104 C 0.35034 0.09294 0.3552 0.08185 0.3552 0.07283 C 0.35764 0.06427 0.3552 0.05364 0.34236 0.04485 C 0.3302 0.03676 0.30746 0.03029 0.27725 0.02728 C 0.24652 0.02474 0.21649 0.02797 0.19635 0.03352 C 0.17899 0.0393 0.16614 0.04809 0.16354 0.05849 C 0.16354 0.06913 0.16614 0.07861 0.17899 0.0867 C 0.19149 0.09456 0.18906 0.09618 0.23923 0.10682 C 0.28472 0.11792 0.3302 0.11468 0.35764 0.11537 C 0.38524 0.11537 0.40798 0.11237 0.43559 0.10913 C 0.46632 0.10497 0.49114 0.0978 0.50902 0.09133 C 0.52656 0.08508 0.53402 0.07699 0.54392 0.06427 C 0.55173 0.0511 0.55173 0.04485 0.55173 0.03514 C 0.55173 0.02543 0.55173 0.01595 0.55173 0.00647 " pathEditMode="relative" rAng="0" ptsTypes="fffffffffffffffffffffff">
                                      <p:cBhvr>
                                        <p:cTn id="11" dur="30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81" y="682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9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25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3" dur="1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1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7" dur="1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8" dur="1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1" dur="1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1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5" dur="1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6" dur="1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9" dur="17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0" dur="17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3" dur="1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4" dur="1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7" dur="175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8" dur="175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1" dur="17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17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5" dur="1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1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9" dur="1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0" dur="1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3" dur="1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1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7" dur="1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8" dur="1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1" dur="1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1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5" dur="1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6" dur="1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9" dur="1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0" dur="1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3" dur="1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4" dur="1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7" dur="1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8" dur="1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1" dur="1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2" dur="1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5" dur="1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6" dur="1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9" dur="1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0" dur="1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15" y="-12664"/>
            <a:ext cx="9188415" cy="34514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«ИСПРАВЬ МЕНЯ»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257" y="2927598"/>
            <a:ext cx="3333750" cy="32766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618" y="2420888"/>
            <a:ext cx="7467729" cy="4270761"/>
          </a:xfrm>
          <a:prstGeom prst="rect">
            <a:avLst/>
          </a:prstGeom>
        </p:spPr>
      </p:pic>
      <p:pic>
        <p:nvPicPr>
          <p:cNvPr id="20" name="исправь меня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047699" y="717735"/>
            <a:ext cx="609600" cy="6096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720" y="3212976"/>
            <a:ext cx="5943600" cy="3276600"/>
          </a:xfrm>
          <a:prstGeom prst="rect">
            <a:avLst/>
          </a:prstGeom>
        </p:spPr>
      </p:pic>
      <p:pic>
        <p:nvPicPr>
          <p:cNvPr id="22" name="много ландышей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047699" y="1628800"/>
            <a:ext cx="609600" cy="609600"/>
          </a:xfrm>
          <a:prstGeom prst="rect">
            <a:avLst/>
          </a:prstGeom>
        </p:spPr>
      </p:pic>
      <p:pic>
        <p:nvPicPr>
          <p:cNvPr id="23" name="лыжник по лыжне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047699" y="2636033"/>
            <a:ext cx="609600" cy="609600"/>
          </a:xfrm>
          <a:prstGeom prst="rect">
            <a:avLst/>
          </a:prstGeom>
        </p:spPr>
      </p:pic>
      <p:pic>
        <p:nvPicPr>
          <p:cNvPr id="24" name="пасутся лошади.m4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047699" y="3619061"/>
            <a:ext cx="609600" cy="609600"/>
          </a:xfrm>
          <a:prstGeom prst="rect">
            <a:avLst/>
          </a:prstGeom>
        </p:spPr>
      </p:pic>
      <p:pic>
        <p:nvPicPr>
          <p:cNvPr id="25" name="лавушку давить мышей.m4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047699" y="4511665"/>
            <a:ext cx="609600" cy="609600"/>
          </a:xfrm>
          <a:prstGeom prst="rect">
            <a:avLst/>
          </a:prstGeom>
        </p:spPr>
      </p:pic>
      <p:pic>
        <p:nvPicPr>
          <p:cNvPr id="26" name="конец ловина.m4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062213" y="5445224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1236" y="6166410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Щелкни мышкой по динамику после объяснения условия игра и при переходе от задания к заданию.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0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44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9445"/>
                            </p:stCondLst>
                            <p:childTnLst>
                              <p:par>
                                <p:cTn id="1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1945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4195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12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76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52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88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20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203"/>
                            </p:stCondLst>
                            <p:childTnLst>
                              <p:par>
                                <p:cTn id="5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056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969" y="260648"/>
            <a:ext cx="8229600" cy="57039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«УГАДАЙ, ЧТО НАРИСОВАНО НА КАРТИНКЕ?»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чёрные картинки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9337" y="5737291"/>
            <a:ext cx="609600" cy="6096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673" y="1843692"/>
            <a:ext cx="7615701" cy="419839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7" y="994497"/>
            <a:ext cx="5176356" cy="44368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07" y="1169214"/>
            <a:ext cx="5176356" cy="44368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93" y="1620282"/>
            <a:ext cx="3584106" cy="33336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232" y="1606794"/>
            <a:ext cx="3584105" cy="3333649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664" y="2021595"/>
            <a:ext cx="3016100" cy="2952328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235" y="2132856"/>
            <a:ext cx="3016100" cy="2952328"/>
          </a:xfr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94" y="1502366"/>
            <a:ext cx="3770571" cy="37705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039" y="1681277"/>
            <a:ext cx="3495445" cy="349544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027635"/>
            <a:ext cx="4413614" cy="367801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01125"/>
            <a:ext cx="4413614" cy="367801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91" y="1955799"/>
            <a:ext cx="3475574" cy="34755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28" y="2031328"/>
            <a:ext cx="3475574" cy="347557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0" r="37302"/>
          <a:stretch/>
        </p:blipFill>
        <p:spPr>
          <a:xfrm>
            <a:off x="1070525" y="1351221"/>
            <a:ext cx="2749429" cy="429307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5">
            <a:biLevel thresh="7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30" r="37302"/>
          <a:stretch/>
        </p:blipFill>
        <p:spPr>
          <a:xfrm>
            <a:off x="5194997" y="1351221"/>
            <a:ext cx="2749429" cy="429307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2" y="6326109"/>
            <a:ext cx="909002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0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092 C 0.00104 -0.00046 0.02622 -0.08092 0.02622 -0.08069 C 0.05139 -0.14635 0.09115 -0.17225 0.14896 -0.17225 C 0.17865 -0.17225 0.20538 -0.16254 0.22604 -0.14635 C 0.2408 -0.13526 0.25851 -0.12924 0.27778 -0.12924 C 0.31476 -0.12924 0.34583 -0.15144 0.35781 -0.18335 C 0.35781 -0.18312 0.37118 -0.2215 0.37118 -0.22127 C 0.37118 -0.2215 0.34445 -0.14034 0.34445 -0.14011 C 0.3191 -0.07607 0.27934 -0.05017 0.22309 -0.05017 C 0.1934 -0.05017 0.16528 -0.06011 0.14306 -0.07722 C 0.12969 -0.08716 0.11198 -0.09318 0.09427 -0.09318 C 0.05729 -0.09318 0.02622 -0.07121 0.01424 -0.03907 C 0.01424 -0.03884 0.00104 -0.00092 0.00104 -0.00046 Z " pathEditMode="relative" rAng="0" ptsTypes="fffffffffffff">
                                      <p:cBhvr>
                                        <p:cTn id="10" dur="18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-110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5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75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056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703" y="244341"/>
            <a:ext cx="8229600" cy="664379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«Скороговорка.»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90700"/>
            <a:ext cx="5943600" cy="3276600"/>
          </a:xfrm>
          <a:prstGeom prst="rect">
            <a:avLst/>
          </a:prstGeom>
        </p:spPr>
      </p:pic>
      <p:pic>
        <p:nvPicPr>
          <p:cNvPr id="6" name="лапочки зайки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416" y="260648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048" y="4223010"/>
            <a:ext cx="9144000" cy="23628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18" y="0"/>
            <a:ext cx="8794964" cy="5229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46292" y="6399263"/>
            <a:ext cx="3697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Щелкни мышкой, чтобы начать.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61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1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6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162" tmFilter="0, 0; 0.125,0.2665; 0.25,0.4; 0.375,0.465; 0.5,0.5;  0.625,0.535; 0.75,0.6; 0.875,0.7335; 1,1">
                                          <p:stCondLst>
                                            <p:cond delay="1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80" tmFilter="0, 0; 0.125,0.2665; 0.25,0.4; 0.375,0.465; 0.5,0.5;  0.625,0.535; 0.75,0.6; 0.875,0.7335; 1,1">
                                          <p:stCondLst>
                                            <p:cond delay="231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88" tmFilter="0, 0; 0.125,0.2665; 0.25,0.4; 0.375,0.465; 0.5,0.5;  0.625,0.535; 0.75,0.6; 0.875,0.7335; 1,1">
                                          <p:stCondLst>
                                            <p:cond delay="28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46">
                                          <p:stCondLst>
                                            <p:cond delay="11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290" decel="50000">
                                          <p:stCondLst>
                                            <p:cond delay="11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46">
                                          <p:stCondLst>
                                            <p:cond delay="229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290" decel="50000">
                                          <p:stCondLst>
                                            <p:cond delay="23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46">
                                          <p:stCondLst>
                                            <p:cond delay="287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290" decel="50000">
                                          <p:stCondLst>
                                            <p:cond delay="291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46">
                                          <p:stCondLst>
                                            <p:cond delay="31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290" decel="50000">
                                          <p:stCondLst>
                                            <p:cond delay="32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3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5" presetClass="exit" presetSubtype="0" fill="hold" nodeType="withEffect">
                                  <p:stCondLst>
                                    <p:cond delay="3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концовка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5517232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606" y="1844824"/>
            <a:ext cx="3357475" cy="35278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260648"/>
            <a:ext cx="2583904" cy="27150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010846"/>
            <a:ext cx="8229600" cy="1152128"/>
          </a:xfrm>
        </p:spPr>
        <p:txBody>
          <a:bodyPr/>
          <a:lstStyle/>
          <a:p>
            <a:r>
              <a:rPr lang="ru-RU" b="1" dirty="0" smtClean="0">
                <a:ln w="10541" cmpd="sng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СПАИБО ЗА ИГРУ</a:t>
            </a:r>
            <a:endParaRPr lang="ru-RU" b="1" dirty="0">
              <a:ln w="10541" cmpd="sng">
                <a:solidFill>
                  <a:schemeClr val="bg2">
                    <a:lumMod val="25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2" y="1483442"/>
            <a:ext cx="3838977" cy="40337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7082" y="147154"/>
            <a:ext cx="2799928" cy="29420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789040"/>
            <a:ext cx="2615729" cy="27484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4048" y="-5858"/>
            <a:ext cx="3838977" cy="403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2023</TotalTime>
  <Words>123</Words>
  <Application>Microsoft Office PowerPoint</Application>
  <PresentationFormat>Экран (4:3)</PresentationFormat>
  <Paragraphs>16</Paragraphs>
  <Slides>9</Slides>
  <Notes>1</Notes>
  <HiddenSlides>0</HiddenSlides>
  <MMClips>13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Волна</vt:lpstr>
      <vt:lpstr>Автоматизация звука «Л»  в начале слова.</vt:lpstr>
      <vt:lpstr>«Снимаем фильм, Озвучиваем поезд.»</vt:lpstr>
      <vt:lpstr>Назови картинки, которые будут появляться на экране.</vt:lpstr>
      <vt:lpstr>«Посчитай предметы,  1 – 3 - 5»</vt:lpstr>
      <vt:lpstr>«Угадай, что спрятано за лампой?»</vt:lpstr>
      <vt:lpstr>«ИСПРАВЬ МЕНЯ»</vt:lpstr>
      <vt:lpstr>«УГАДАЙ, ЧТО НАРИСОВАНО НА КАРТИНКЕ?»</vt:lpstr>
      <vt:lpstr>«Скороговорка.»</vt:lpstr>
      <vt:lpstr>СПАИБО ЗА ИГРУ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UChITEL</dc:creator>
  <cp:lastModifiedBy>UChITEL</cp:lastModifiedBy>
  <cp:revision>133</cp:revision>
  <dcterms:created xsi:type="dcterms:W3CDTF">2024-11-17T15:48:37Z</dcterms:created>
  <dcterms:modified xsi:type="dcterms:W3CDTF">2025-03-25T05:15:10Z</dcterms:modified>
</cp:coreProperties>
</file>