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76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5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A137-28B7-41BD-A261-224E8DCC50D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F35D-EBED-4E59-BEE2-0C38198BE7E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A137-28B7-41BD-A261-224E8DCC50D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F35D-EBED-4E59-BEE2-0C38198BE7E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A137-28B7-41BD-A261-224E8DCC50D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F35D-EBED-4E59-BEE2-0C38198BE7E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A137-28B7-41BD-A261-224E8DCC50D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F35D-EBED-4E59-BEE2-0C38198BE7E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A137-28B7-41BD-A261-224E8DCC50D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F35D-EBED-4E59-BEE2-0C38198BE7E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A137-28B7-41BD-A261-224E8DCC50D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F35D-EBED-4E59-BEE2-0C38198BE7E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A137-28B7-41BD-A261-224E8DCC50D6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F35D-EBED-4E59-BEE2-0C38198BE7E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A137-28B7-41BD-A261-224E8DCC50D6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F35D-EBED-4E59-BEE2-0C38198BE7E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A137-28B7-41BD-A261-224E8DCC50D6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F35D-EBED-4E59-BEE2-0C38198BE7E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A137-28B7-41BD-A261-224E8DCC50D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F35D-EBED-4E59-BEE2-0C38198BE7E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A137-28B7-41BD-A261-224E8DCC50D6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3F35D-EBED-4E59-BEE2-0C38198BE7E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7A137-28B7-41BD-A261-224E8DCC50D6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3F35D-EBED-4E59-BEE2-0C38198BE7E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23.jpeg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Изображение 2" descr="2025-11-24_21-58-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-58420"/>
            <a:ext cx="9144635" cy="6916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09329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Порты</a:t>
            </a:r>
            <a:endParaRPr lang="ru-RU" sz="28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23731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Зипун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074" name="Picture 2" descr="D:\ЗАГРУЗКИ\3c0b78938f1b413b7c33116cc2c59b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18457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874" y="6189671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Кафтан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5446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619172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Кафтан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421" y="-99392"/>
            <a:ext cx="50405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2000" y="6085323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Сорочка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285"/>
            <a:ext cx="5472607" cy="680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3528" y="630267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Сарафан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616" y="6021288"/>
            <a:ext cx="1714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Душегрея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-34405"/>
            <a:ext cx="51125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6833" y="612754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Понёва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0"/>
            <a:ext cx="504056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0603" y="6189671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Передник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\BlackworkSdDEmid1600sB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332656"/>
            <a:ext cx="5112568" cy="7677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Ладушки - 15. Игра ПЛАТОЧЕК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160" y="573278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65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4724400" cy="37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66" y="0"/>
            <a:ext cx="3586056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624707"/>
            <a:ext cx="3837909" cy="316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АГРУЗКИ\4_3b5dfd95d35c3f14898120381d0983f1_136489862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4848"/>
            <a:ext cx="9612560" cy="76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3845_145980157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0352" y="558924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328" y="2501"/>
            <a:ext cx="57606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57156" y="6064857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Косоворотка</a:t>
            </a:r>
            <a:endParaRPr lang="ru-RU" sz="28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09329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Кушак</a:t>
            </a:r>
            <a:endParaRPr lang="ru-RU" sz="28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97666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WPS Presentation</Application>
  <PresentationFormat>Экран (4:3)</PresentationFormat>
  <Paragraphs>22</Paragraphs>
  <Slides>21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Сантило</dc:creator>
  <cp:lastModifiedBy>Сантило</cp:lastModifiedBy>
  <cp:revision>10</cp:revision>
  <dcterms:created xsi:type="dcterms:W3CDTF">2025-11-24T13:13:00Z</dcterms:created>
  <dcterms:modified xsi:type="dcterms:W3CDTF">2025-11-24T14:59:41Z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33CCAEE517FB43E3B0C95F5B7295CD81_12</vt:lpwstr>
  </property>
  <property fmtid="{D5CDD505-2E9C-101B-9397-08002B2CF9AE}" pid="3" name="KSOProductBuildVer">
    <vt:lpwstr>1049-12.2.0.23155</vt:lpwstr>
  </property>
</Properties>
</file>