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5" r:id="rId9"/>
    <p:sldId id="266" r:id="rId10"/>
    <p:sldId id="263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68810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«Формирование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психологической грамотности родителей в ДОУ».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724400"/>
            <a:ext cx="7406640" cy="1295400"/>
          </a:xfrm>
        </p:spPr>
        <p:txBody>
          <a:bodyPr>
            <a:normAutofit/>
          </a:bodyPr>
          <a:lstStyle/>
          <a:p>
            <a:pPr algn="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Скородумова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Ольга Геннадьевна </a:t>
            </a:r>
          </a:p>
          <a:p>
            <a:pPr algn="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Шкрадова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Людмила Александровна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МБДОУ №43г. Иркутск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Мастер класс «чистим зубки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Полезные витамины на столе, Открытка в подарок и многое другое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\Desktop\метод разработ псих работас родие\Polish_20230117_220147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74676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524000"/>
            <a:ext cx="7498080" cy="4114800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Заключение: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Понимание особенностей развития ребенка, установление доверительных отношений, эффективные стратегии взаимодействия – все это является фундаментом для счастливой и гармоничной семьи!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066800"/>
            <a:ext cx="7498080" cy="48006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становления психолого-педагогической образованности родителей – одна из наиболее проблемных в системе общеобразовательного образования.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 является современные родители ?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Отличается ли он чем-то от родителей прошлого?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Осознает ли совремённый родитель персональную ответственность за воссоздание условий для развития собственного ребенка?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Согласен ли сам родитель к ценностным изменениям с мониторингом особенностей своего ребёнка.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отец и мать должны владеть основами познаний о развитии индивидуальности ребенка, его психосоматической зрелости в различные периоды жизни, владеть опытами аналитико-диагностической культуры,  проектировать свершения ребенка как общеобразовательные, так и ценностные. Родитель нужен представлять собой "провожатый" между миром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социокультурны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ребенком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066800"/>
            <a:ext cx="7498080" cy="4800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Факторы, определяющие взаимоотношения ребенка с родителями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Характер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взаимоотношений детей дошкольного возраста и их родителей зависит от множества факторов. Обозначим наиболее значимые, те, которые достаточно серьезно влияют на развитие ребенка в дошкольном возрасте. К ним относятся:  личностные особенности родительской фигуры; формы поведения родителей в семье и за ее пределами; личностные особенности ребенка; педагогическая компетентность родителей; уровень их образованности; качество эмоциональных связей в детско-родительских отношениях; средства воспитательного воздействия, применяемые родителями и другими взрослыми; вовлеченность ребенка в жизнедеятельность семьи; степень удовлетворения актуальных потребностей ребенка в семье.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5930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проблемы, оказывающие влияние на формирование родительской грамотности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расширение сферы родительских чувств;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•стремление игнорировать естественное взросление ребенка;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•воспитательная неуверенность родителей;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•страх утраты ребенка;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•вытеснение супружеского конфликта в сферу воспитания детей.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метод разработ псих работас родие\IMG_20221213_175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2833687" cy="5105400"/>
          </a:xfrm>
          <a:prstGeom prst="rect">
            <a:avLst/>
          </a:prstGeom>
          <a:noFill/>
        </p:spPr>
      </p:pic>
      <p:pic>
        <p:nvPicPr>
          <p:cNvPr id="1027" name="Picture 3" descr="C:\Users\Админ\Desktop\метод разработ псих работас родие\IMG_20221213_175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52400"/>
            <a:ext cx="4343399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28828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Направления работы при формировании психологической грамотности  родителей.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>•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обогащение знаний родителей по основам физиологии, психологии, педагогики, частных методик, повышение информационной грамотности в области воспитания детей в домашних условиях;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•развитие устойчивых потребностей у родителей в области реализации воспитательной функции, развитие интереса родителей как воспитателей;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•помощь в активном и осознанном овладении родителями умениями организации разных видов деятельности, которые будут способствовать личностному развитию детей, формирование навыков оказания ребенку педагогически целесообразной и развивающей помощи;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•развитие навыков социальной ориентации в общении со своим ребенком;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•развитие рефлексии в отношении воспитания детей.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685800"/>
            <a:ext cx="7498080" cy="52578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родителями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коллективные (участие педагога-психолога в родительских собраниях, проведение Дня открытых дверей,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тренинговые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занятия, мастер-классы, семинары-практикумы, круглые столы, анкетирования и пр.);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•индивидуальные (индивидуальное консультирование по запросам родителей, анализ результатов выполнения домашних заданий родителей, посещение родителями занятий специалистов ДОУ и пр.);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•использование наглядно-информационного материала (оформление стенда, буклетов, памяток, печатных консультаций и пр.);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•Нестандартные методы (круглые столы, организация «Родительского клуба», дискуссионный клуб и пр.).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метод разработ псих работас родие\Polish_20230215_193211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09600"/>
            <a:ext cx="70104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28800"/>
            <a:ext cx="7498080" cy="4648200"/>
          </a:xfrm>
        </p:spPr>
        <p:txBody>
          <a:bodyPr>
            <a:normAutofit fontScale="90000"/>
          </a:bodyPr>
          <a:lstStyle/>
          <a:p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Техника " Пустого стула": Задача упражнения — рассказать пустому стулу о своих чувствах и состоянии, а затем принять на себя роль своего собеседника и ответить себе вместо обидчика. Можно поменяться местами несколько раз, пока не наступит чувство внутреннего освобождения</a:t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b="1" dirty="0" smtClean="0"/>
              <a:t>Техника "Позитивная </a:t>
            </a:r>
            <a:r>
              <a:rPr lang="ru-RU" sz="1300" b="1" dirty="0" err="1" smtClean="0"/>
              <a:t>рефрейминг</a:t>
            </a:r>
            <a:r>
              <a:rPr lang="ru-RU" sz="1300" b="1" dirty="0" smtClean="0"/>
              <a:t>"</a:t>
            </a:r>
            <a:r>
              <a:rPr lang="ru-RU" sz="1300" dirty="0" smtClean="0"/>
              <a:t>: Изменение негативной интерпретации поведения ребенка на позитивную, чтобы увидеть в нем потребности и мотивацию.</a:t>
            </a:r>
            <a:br>
              <a:rPr lang="ru-RU" sz="1300" dirty="0" smtClean="0"/>
            </a:br>
            <a:r>
              <a:rPr lang="ru-RU" sz="1300" b="1" dirty="0" smtClean="0"/>
              <a:t>Техника "Когнитивная реструктуризация"</a:t>
            </a:r>
            <a:r>
              <a:rPr lang="ru-RU" sz="1300" dirty="0" smtClean="0"/>
              <a:t>: Работа с искаженными мыслями родителей о ребенке и семейных отношениях, чтобы изменить их эмоциональную реакцию.</a:t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b="1" dirty="0" smtClean="0"/>
              <a:t>Рисование "Мои чувства"</a:t>
            </a:r>
            <a:r>
              <a:rPr lang="ru-RU" sz="1300" dirty="0" smtClean="0"/>
              <a:t>: Родители рисуют свои эмоции и чувства к ребенку, а затем анализируют их в безопасном пространстве.</a:t>
            </a:r>
            <a:br>
              <a:rPr lang="ru-RU" sz="1300" dirty="0" smtClean="0"/>
            </a:br>
            <a:r>
              <a:rPr lang="ru-RU" sz="1300" b="1" dirty="0" smtClean="0"/>
              <a:t>Создание "Семейного дерева"</a:t>
            </a:r>
            <a:r>
              <a:rPr lang="ru-RU" sz="1300" dirty="0" smtClean="0"/>
              <a:t>: Построение семейного дерева с символами, чтобы увидеть свои корни и понять истоки своих родительских установок.</a:t>
            </a:r>
            <a:br>
              <a:rPr lang="ru-RU" sz="1300" dirty="0" smtClean="0"/>
            </a:br>
            <a:r>
              <a:rPr lang="ru-RU" sz="1300" b="1" dirty="0" smtClean="0"/>
              <a:t>Коллаж "Моя идеальная семья"</a:t>
            </a:r>
            <a:r>
              <a:rPr lang="ru-RU" sz="1300" dirty="0" smtClean="0"/>
              <a:t>: Создание коллажа с картинками и словами, который отражает желаемое взаимодействие с ребенком.</a:t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b="1" dirty="0" smtClean="0"/>
              <a:t>Игра "Родитель-Взрослый-Ребенок"</a:t>
            </a:r>
            <a:r>
              <a:rPr lang="ru-RU" sz="1300" dirty="0" smtClean="0"/>
              <a:t>: Проигрывание ролей, чтобы понять свои родительские позиции и как они влияют на взаимодействие с ребенком.</a:t>
            </a:r>
            <a:br>
              <a:rPr lang="ru-RU" sz="1300" dirty="0" smtClean="0"/>
            </a:br>
            <a:r>
              <a:rPr lang="ru-RU" sz="1300" b="1" dirty="0" smtClean="0"/>
              <a:t>Анализ транзакций</a:t>
            </a:r>
            <a:r>
              <a:rPr lang="ru-RU" sz="1300" dirty="0" smtClean="0"/>
              <a:t>: Разбор коммуникативных паттернов в семье, чтобы определить неэффективные стратегии взаимодействия.</a:t>
            </a:r>
            <a:br>
              <a:rPr lang="ru-RU" sz="1300" dirty="0" smtClean="0"/>
            </a:br>
            <a:r>
              <a:rPr lang="ru-RU" sz="1300" b="1" dirty="0" smtClean="0"/>
              <a:t>Техника "Переход в Взрослое состояние"</a:t>
            </a:r>
            <a:r>
              <a:rPr lang="ru-RU" sz="1300" dirty="0" smtClean="0"/>
              <a:t>: Обучение родителей переходить во "Взрослое" состояние в конфликтах для конструктивного диалога.</a:t>
            </a:r>
            <a:br>
              <a:rPr lang="ru-RU" sz="1300" dirty="0" smtClean="0"/>
            </a:br>
            <a:r>
              <a:rPr lang="ru-RU" sz="1300" b="1" dirty="0" smtClean="0"/>
              <a:t>Аналитическая терапия: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b="1" dirty="0" smtClean="0"/>
              <a:t>Анализ переноса</a:t>
            </a:r>
            <a:r>
              <a:rPr lang="ru-RU" sz="1300" dirty="0" smtClean="0"/>
              <a:t>: Исследование переноса родительских установок из детства на взаимодействие с собственным ребенком.</a:t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b="1" dirty="0" smtClean="0"/>
              <a:t>Техника "Проработка травм"</a:t>
            </a:r>
            <a:r>
              <a:rPr lang="ru-RU" sz="1300" dirty="0" smtClean="0"/>
              <a:t>: Помощь родителям в проработке собственных травматических опытов детства, чтобы избавиться от их влияния на воспитание.</a:t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b="1" dirty="0" smtClean="0"/>
              <a:t>Использование художественной литературы</a:t>
            </a:r>
            <a:r>
              <a:rPr lang="ru-RU" sz="1300" dirty="0" smtClean="0"/>
              <a:t>: Чтение книг о детском развитии, воспитании и отношениях в семье.</a:t>
            </a:r>
            <a:br>
              <a:rPr lang="ru-RU" sz="1300" dirty="0" smtClean="0"/>
            </a:br>
            <a:r>
              <a:rPr lang="ru-RU" sz="1300" b="1" dirty="0" smtClean="0"/>
              <a:t>Просмотр фильмов и документальных фильмов</a:t>
            </a:r>
            <a:r>
              <a:rPr lang="ru-RU" sz="1300" dirty="0" smtClean="0"/>
              <a:t>: Обсуждение семьи, </a:t>
            </a:r>
            <a:r>
              <a:rPr lang="ru-RU" sz="1300" dirty="0" err="1" smtClean="0"/>
              <a:t>родительства</a:t>
            </a:r>
            <a:r>
              <a:rPr lang="ru-RU" sz="1300" dirty="0" smtClean="0"/>
              <a:t>, детско-родительских отношений.</a:t>
            </a:r>
            <a:br>
              <a:rPr lang="ru-RU" sz="1300" dirty="0" smtClean="0"/>
            </a:br>
            <a:r>
              <a:rPr lang="ru-RU" sz="1300" b="1" dirty="0" smtClean="0"/>
              <a:t>Рекомендации по поиску дополнительной информации</a:t>
            </a:r>
            <a:r>
              <a:rPr lang="ru-RU" sz="1300" dirty="0" smtClean="0"/>
              <a:t>: Ссылки на ресурсы по психологии семьи, детского развития и </a:t>
            </a:r>
            <a:r>
              <a:rPr lang="ru-RU" sz="1300" dirty="0" smtClean="0"/>
              <a:t>воспитании.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57</TotalTime>
  <Words>62</Words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Методическая разработка «Формирование психологической грамотности родителей в ДОУ».</vt:lpstr>
      <vt:lpstr>Актуальность   Проблема становления психолого-педагогической образованности родителей – одна из наиболее проблемных в системе общеобразовательного образования.  Кем является современные родители ?  Отличается ли он чем-то от родителей прошлого?  Осознает ли совремённый родитель персональную ответственность за воссоздание условий для развития собственного ребенка?  Согласен ли сам родитель к ценностным изменениям с мониторингом особенностей своего ребёнка. Современный отец и мать должны владеть основами познаний о развитии индивидуальности ребенка, его психосоматической зрелости в различные периоды жизни, владеть опытами аналитико-диагностической культуры,  проектировать свершения ребенка как общеобразовательные, так и ценностные. Родитель нужен представлять собой "провожатый" между миром социокультурны и ребенком</vt:lpstr>
      <vt:lpstr>Факторы, определяющие взаимоотношения ребенка с родителями  Характер взаимоотношений детей дошкольного возраста и их родителей зависит от множества факторов. Обозначим наиболее значимые, те, которые достаточно серьезно влияют на развитие ребенка в дошкольном возрасте. К ним относятся:  личностные особенности родительской фигуры; формы поведения родителей в семье и за ее пределами; личностные особенности ребенка; педагогическая компетентность родителей; уровень их образованности; качество эмоциональных связей в детско-родительских отношениях; средства воспитательного воздействия, применяемые родителями и другими взрослыми; вовлеченность ребенка в жизнедеятельность семьи; степень удовлетворения актуальных потребностей ребенка в семье.  </vt:lpstr>
      <vt:lpstr>Психологические проблемы, оказывающие влияние на формирование родительской грамотности  Это расширение сферы родительских чувств;  •стремление игнорировать естественное взросление ребенка;  •воспитательная неуверенность родителей;  •страх утраты ребенка;  •вытеснение супружеского конфликта в сферу воспитания детей. </vt:lpstr>
      <vt:lpstr>Слайд 5</vt:lpstr>
      <vt:lpstr>           Направления работы при формировании психологической грамотности  родителей.  •обогащение знаний родителей по основам физиологии, психологии, педагогики, частных методик, повышение информационной грамотности в области воспитания детей в домашних условиях;  •развитие устойчивых потребностей у родителей в области реализации воспитательной функции, развитие интереса родителей как воспитателей;  •помощь в активном и осознанном овладении родителями умениями организации разных видов деятельности, которые будут способствовать личностному развитию детей, формирование навыков оказания ребенку педагогически целесообразной и развивающей помощи;  •развитие навыков социальной ориентации в общении со своим ребенком;  •развитие рефлексии в отношении воспитания детей.           </vt:lpstr>
      <vt:lpstr>Формы работы с родителями  •коллективные (участие педагога-психолога в родительских собраниях, проведение Дня открытых дверей, тренинговые занятия, мастер-классы, семинары-практикумы, круглые столы, анкетирования и пр.);  •индивидуальные (индивидуальное консультирование по запросам родителей, анализ результатов выполнения домашних заданий родителей, посещение родителями занятий специалистов ДОУ и пр.);  •использование наглядно-информационного материала (оформление стенда, буклетов, памяток, печатных консультаций и пр.);  •Нестандартные методы (круглые столы, организация «Родительского клуба», дискуссионный клуб и пр.).  </vt:lpstr>
      <vt:lpstr>Слайд 8</vt:lpstr>
      <vt:lpstr> Техника " Пустого стула": Задача упражнения — рассказать пустому стулу о своих чувствах и состоянии, а затем принять на себя роль своего собеседника и ответить себе вместо обидчика. Можно поменяться местами несколько раз, пока не наступит чувство внутреннего освобождения  Техника "Позитивная рефрейминг": Изменение негативной интерпретации поведения ребенка на позитивную, чтобы увидеть в нем потребности и мотивацию. Техника "Когнитивная реструктуризация": Работа с искаженными мыслями родителей о ребенке и семейных отношениях, чтобы изменить их эмоциональную реакцию.  Рисование "Мои чувства": Родители рисуют свои эмоции и чувства к ребенку, а затем анализируют их в безопасном пространстве. Создание "Семейного дерева": Построение семейного дерева с символами, чтобы увидеть свои корни и понять истоки своих родительских установок. Коллаж "Моя идеальная семья": Создание коллажа с картинками и словами, который отражает желаемое взаимодействие с ребенком.  Игра "Родитель-Взрослый-Ребенок": Проигрывание ролей, чтобы понять свои родительские позиции и как они влияют на взаимодействие с ребенком. Анализ транзакций: Разбор коммуникативных паттернов в семье, чтобы определить неэффективные стратегии взаимодействия. Техника "Переход в Взрослое состояние": Обучение родителей переходить во "Взрослое" состояние в конфликтах для конструктивного диалога. Аналитическая терапия: Анализ переноса: Исследование переноса родительских установок из детства на взаимодействие с собственным ребенком.  Техника "Проработка травм": Помощь родителям в проработке собственных травматических опытов детства, чтобы избавиться от их влияния на воспитание.  Использование художественной литературы: Чтение книг о детском развитии, воспитании и отношениях в семье. Просмотр фильмов и документальных фильмов: Обсуждение семьи, родительства, детско-родительских отношений. Рекомендации по поиску дополнительной информации: Ссылки на ресурсы по психологии семьи, детского развития и воспитании.   </vt:lpstr>
      <vt:lpstr> Мастер класс «чистим зубки», Полезные витамины на столе, Открытка в подарок и многое другое</vt:lpstr>
      <vt:lpstr>Заключение:  Понимание особенностей развития ребенка, установление доверительных отношений, эффективные стратегии взаимодействия – все это является фундаментом для счастливой и гармоничной семьи!   Спасибо за внимание!!!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психологической грамотности родителей в ДОУ».</dc:title>
  <dc:creator>Владимир</dc:creator>
  <cp:lastModifiedBy>Админ</cp:lastModifiedBy>
  <cp:revision>5</cp:revision>
  <dcterms:created xsi:type="dcterms:W3CDTF">2023-03-21T13:38:55Z</dcterms:created>
  <dcterms:modified xsi:type="dcterms:W3CDTF">2026-02-03T06:11:39Z</dcterms:modified>
</cp:coreProperties>
</file>