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_rels/slideLayout1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presProps.xml" ContentType="application/vnd.openxmlformats-officedocument.presentationml.presProp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0691813" cy="7559675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ыч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A590A63-3FAC-453D-8C85-F6B9B53A766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34600" y="301320"/>
            <a:ext cx="96224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586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58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34600" y="1768680"/>
            <a:ext cx="9622440" cy="438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88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427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427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51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373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373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11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75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67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67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67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67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67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67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67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6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34600" y="6886800"/>
            <a:ext cx="2490840" cy="52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656520" y="6886800"/>
            <a:ext cx="3389040" cy="52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665840" y="6886800"/>
            <a:ext cx="2490840" cy="52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B29F28F5-BECB-4CC3-8108-D0E42D3E205A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Application>LibreOffice/7.6.7.2$Windows_X86_64 LibreOffice_project/dd47e4b30cb7dab30588d6c79c651f218165e3c5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2026-03-28T02:04:57Z</dcterms:created>
  <dc:creator/>
  <dc:description/>
  <dc:language>ru-RU</dc:language>
  <cp:lastModifiedBy/>
  <dcterms:modified xsi:type="dcterms:W3CDTF">2026-03-28T02:12:13Z</dcterms:modified>
  <cp:revision>1</cp:revision>
  <dc:subject/>
  <dc:title/>
</cp:coreProperties>
</file>