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4" r:id="rId5"/>
    <p:sldId id="262" r:id="rId6"/>
    <p:sldId id="263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20730-CA7B-41F1-BDAD-BBAB59C4A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100787-F21B-4202-89EE-5CD6D9691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3258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65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ABAE7-0D99-42ED-B187-66B3A8C8C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591" y="1479826"/>
            <a:ext cx="9144000" cy="2387600"/>
          </a:xfrm>
        </p:spPr>
        <p:txBody>
          <a:bodyPr/>
          <a:lstStyle/>
          <a:p>
            <a:r>
              <a:rPr lang="ru-RU" sz="4400" dirty="0">
                <a:latin typeface="+mn-lt"/>
              </a:rPr>
              <a:t>Познавательно-игровое мероприятие с родителями</a:t>
            </a:r>
            <a:br>
              <a:rPr lang="ru-RU" sz="4400" dirty="0">
                <a:latin typeface="+mn-lt"/>
              </a:rPr>
            </a:br>
            <a:r>
              <a:rPr lang="ru-RU" sz="4400" dirty="0">
                <a:latin typeface="+mn-lt"/>
              </a:rPr>
              <a:t>«Как медведя будили»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9B5805-CE14-460E-A804-43BF387EA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600" y="4009495"/>
            <a:ext cx="4668078" cy="3073082"/>
          </a:xfrm>
        </p:spPr>
        <p:txBody>
          <a:bodyPr/>
          <a:lstStyle/>
          <a:p>
            <a:pPr algn="l"/>
            <a:r>
              <a:rPr lang="ru-RU" sz="2000" b="0" i="0" dirty="0">
                <a:effectLst/>
                <a:latin typeface="SB Sans Text"/>
              </a:rPr>
              <a:t>Подготовили: воспитатели МБДОУ № 5 комбинированного вида корпуса  «Соловушка» города Кемерово</a:t>
            </a:r>
          </a:p>
          <a:p>
            <a:pPr algn="l"/>
            <a:r>
              <a:rPr lang="ru-RU" sz="2000" b="0" i="0" dirty="0">
                <a:effectLst/>
                <a:latin typeface="SB Sans Text"/>
              </a:rPr>
              <a:t>Иванова Елена Владимировна и Петухова Валерия Андреевна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838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ABAE7-0D99-42ED-B187-66B3A8C8C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9717" y="4102965"/>
            <a:ext cx="6898640" cy="766763"/>
          </a:xfrm>
        </p:spPr>
        <p:txBody>
          <a:bodyPr/>
          <a:lstStyle/>
          <a:p>
            <a:r>
              <a:rPr lang="ru-RU" sz="2400" i="0" dirty="0">
                <a:solidFill>
                  <a:srgbClr val="333333"/>
                </a:solidFill>
                <a:effectLst/>
                <a:latin typeface="+mn-lt"/>
              </a:rPr>
              <a:t>Наталья </a:t>
            </a:r>
            <a:r>
              <a:rPr lang="ru-RU" sz="2400" i="0" dirty="0" err="1">
                <a:solidFill>
                  <a:srgbClr val="333333"/>
                </a:solidFill>
                <a:effectLst/>
                <a:latin typeface="+mn-lt"/>
              </a:rPr>
              <a:t>Губская</a:t>
            </a:r>
            <a:r>
              <a:rPr lang="ru-RU" sz="2400" i="0" dirty="0">
                <a:solidFill>
                  <a:srgbClr val="333333"/>
                </a:solidFill>
                <a:effectLst/>
                <a:latin typeface="+mn-lt"/>
              </a:rPr>
              <a:t> </a:t>
            </a:r>
            <a:endParaRPr lang="ru-RU" sz="7200" dirty="0"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8FADAB-541A-44D9-9201-F30B0FD33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9171" y="2394961"/>
            <a:ext cx="9144000" cy="560430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0" i="0" dirty="0">
                <a:solidFill>
                  <a:srgbClr val="000000"/>
                </a:solidFill>
                <a:effectLst/>
              </a:rPr>
              <a:t>Во двор мы выбегаем.</a:t>
            </a:r>
            <a:br>
              <a:rPr lang="ru-RU" sz="2800" dirty="0"/>
            </a:br>
            <a:r>
              <a:rPr lang="ru-RU" sz="2800" b="0" i="0" dirty="0">
                <a:solidFill>
                  <a:srgbClr val="000000"/>
                </a:solidFill>
                <a:effectLst/>
              </a:rPr>
              <a:t>Весна во всю поёт!</a:t>
            </a:r>
            <a:br>
              <a:rPr lang="ru-RU" sz="2800" dirty="0"/>
            </a:br>
            <a:r>
              <a:rPr lang="ru-RU" sz="2800" b="0" i="0" dirty="0">
                <a:solidFill>
                  <a:srgbClr val="000000"/>
                </a:solidFill>
                <a:effectLst/>
              </a:rPr>
              <a:t>Кораблики пускаем.</a:t>
            </a:r>
            <a:br>
              <a:rPr lang="ru-RU" sz="2800" dirty="0"/>
            </a:br>
            <a:r>
              <a:rPr lang="ru-RU" sz="2800" b="0" i="0" dirty="0">
                <a:solidFill>
                  <a:srgbClr val="000000"/>
                </a:solidFill>
                <a:effectLst/>
              </a:rPr>
              <a:t>Как быстро тает лед</a:t>
            </a:r>
            <a:endParaRPr lang="ru-RU" sz="2800" b="1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9C029C76-6CBD-4CCC-96A8-C127AF4BA999}"/>
              </a:ext>
            </a:extLst>
          </p:cNvPr>
          <p:cNvSpPr txBox="1">
            <a:spLocks/>
          </p:cNvSpPr>
          <p:nvPr/>
        </p:nvSpPr>
        <p:spPr>
          <a:xfrm>
            <a:off x="-1327266" y="1967202"/>
            <a:ext cx="9144000" cy="560430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948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8FADAB-541A-44D9-9201-F30B0FD33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92459"/>
            <a:ext cx="9144000" cy="3073082"/>
          </a:xfrm>
        </p:spPr>
        <p:txBody>
          <a:bodyPr/>
          <a:lstStyle/>
          <a:p>
            <a:r>
              <a:rPr lang="ru-RU" sz="2200" dirty="0"/>
              <a:t>Цель: формирование у родителей и детей позитивного опыта совместного творчества и взаимодействия через познавательно-игровую деятельность.</a:t>
            </a:r>
          </a:p>
          <a:p>
            <a:pPr algn="l"/>
            <a:r>
              <a:rPr lang="ru-RU" sz="2200" dirty="0"/>
              <a:t>Задачи: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200" dirty="0"/>
              <a:t>р</a:t>
            </a:r>
            <a:r>
              <a:rPr lang="ru-RU" sz="2200" b="0" i="0" dirty="0">
                <a:effectLst/>
              </a:rPr>
              <a:t>асширить представления о весне, пробуждении природы и животных;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200" dirty="0"/>
              <a:t>способствовать развитию мелкой моторики;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200" dirty="0"/>
              <a:t>воспитывать бережное отношение к природе и животным.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8570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ABAE7-0D99-42ED-B187-66B3A8C8C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8058"/>
            <a:ext cx="8432800" cy="807403"/>
          </a:xfrm>
        </p:spPr>
        <p:txBody>
          <a:bodyPr/>
          <a:lstStyle/>
          <a:p>
            <a:r>
              <a:rPr lang="ru-RU" sz="4000" dirty="0">
                <a:latin typeface="+mn-lt"/>
              </a:rPr>
              <a:t>Сказка «Весна пришла»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8FADAB-541A-44D9-9201-F30B0FD33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6000" y="1966948"/>
            <a:ext cx="7132320" cy="2763361"/>
          </a:xfrm>
        </p:spPr>
        <p:txBody>
          <a:bodyPr/>
          <a:lstStyle/>
          <a:p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Наступила весна. Выглянуло яркое, тёплое солнышко. Оно улыбнулось всем на улице и позвало малышей гулять. Вышла на улицу девочка. На ней лёгкая курточка, потому что стало тепло, и сапожки — ведь кругом лужи! Шапочку девочка оставила дома: солнышко греет так ласково, что шапка больше не нужна. Посмотрите, как весело! К нам возвращаются птички из дальних стран. Они щебечут и радуются весне. На полянке появляются первые цветочки — подснежники. А под листочками уже просыпаются первые жучки. Вот такая сказочка про весну-</a:t>
            </a:r>
            <a:r>
              <a:rPr lang="ru-RU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красну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6C58B6-61E6-4F41-A6E5-4402ACC90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22074" b="8889"/>
          <a:stretch/>
        </p:blipFill>
        <p:spPr>
          <a:xfrm>
            <a:off x="8239760" y="674651"/>
            <a:ext cx="3595052" cy="598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2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ABAE7-0D99-42ED-B187-66B3A8C8C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975677"/>
            <a:ext cx="9144000" cy="685483"/>
          </a:xfrm>
        </p:spPr>
        <p:txBody>
          <a:bodyPr/>
          <a:lstStyle/>
          <a:p>
            <a:r>
              <a:rPr lang="ru-RU" sz="4000" dirty="0">
                <a:latin typeface="+mn-lt"/>
              </a:rPr>
              <a:t>Дидактическая игра «Капель»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978877-0582-46C5-8D58-1D709324E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310" y="1854200"/>
            <a:ext cx="3422385" cy="45631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3DF72D-712F-4C4E-9DA7-02EEC524E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5" y="1854200"/>
            <a:ext cx="3422385" cy="45631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F875D5-DF3A-42C3-815A-B7E75C073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07" y="1854200"/>
            <a:ext cx="3422385" cy="456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95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ABAE7-0D99-42ED-B187-66B3A8C8C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680" y="1079211"/>
            <a:ext cx="6898640" cy="766763"/>
          </a:xfrm>
        </p:spPr>
        <p:txBody>
          <a:bodyPr/>
          <a:lstStyle/>
          <a:p>
            <a:r>
              <a:rPr lang="ru-RU" sz="4000" dirty="0">
                <a:latin typeface="+mn-lt"/>
              </a:rPr>
              <a:t>Музыкальная игра «Сосульки»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8FADAB-541A-44D9-9201-F30B0FD33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32857" y="1918710"/>
            <a:ext cx="9144000" cy="560430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Как прозрачные свистульки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Дин, Дин, Дон, Дон,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 дворе висят сосульки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Дин, Дин, Дон, Дон,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 людей смотрели вниз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Дин, Дин, Дон, Дон</a:t>
            </a:r>
            <a:endParaRPr lang="ru-RU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9C029C76-6CBD-4CCC-96A8-C127AF4BA999}"/>
              </a:ext>
            </a:extLst>
          </p:cNvPr>
          <p:cNvSpPr txBox="1">
            <a:spLocks/>
          </p:cNvSpPr>
          <p:nvPr/>
        </p:nvSpPr>
        <p:spPr>
          <a:xfrm>
            <a:off x="-1223357" y="1998374"/>
            <a:ext cx="9144000" cy="560430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0CF92B4D-C365-4C1E-BDB9-C2355D30157B}"/>
              </a:ext>
            </a:extLst>
          </p:cNvPr>
          <p:cNvSpPr txBox="1">
            <a:spLocks/>
          </p:cNvSpPr>
          <p:nvPr/>
        </p:nvSpPr>
        <p:spPr>
          <a:xfrm>
            <a:off x="3348643" y="2299710"/>
            <a:ext cx="9144000" cy="560430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Музыкальные сосульки,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Как гитары нежной струнки,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Мы играем Дин, Дин, Дон,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Это зимний перезвон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510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EFF3E4-47EB-4DA6-9380-A1566D1FF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358900"/>
            <a:ext cx="6018107" cy="45135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F64E14-6AEA-4777-87C8-4695002E7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" y="1112520"/>
            <a:ext cx="3745230" cy="49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37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ABAE7-0D99-42ED-B187-66B3A8C8C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680" y="1079211"/>
            <a:ext cx="6898640" cy="766763"/>
          </a:xfrm>
        </p:spPr>
        <p:txBody>
          <a:bodyPr/>
          <a:lstStyle/>
          <a:p>
            <a:r>
              <a:rPr lang="ru-RU" sz="4000" dirty="0">
                <a:latin typeface="+mn-lt"/>
              </a:rPr>
              <a:t>Танец «Будим медведя»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8FADAB-541A-44D9-9201-F30B0FD33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79666" y="1885806"/>
            <a:ext cx="9144000" cy="560430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Мишка спит в своей берлоге,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 на улице весна!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Инструменты взяли в руки,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Разбудить его пора!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Ложки звонко: тук да тук!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Слышен всюду громкий звук!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9C029C76-6CBD-4CCC-96A8-C127AF4BA999}"/>
              </a:ext>
            </a:extLst>
          </p:cNvPr>
          <p:cNvSpPr txBox="1">
            <a:spLocks/>
          </p:cNvSpPr>
          <p:nvPr/>
        </p:nvSpPr>
        <p:spPr>
          <a:xfrm>
            <a:off x="-1223357" y="1998374"/>
            <a:ext cx="9144000" cy="560430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0CF92B4D-C365-4C1E-BDB9-C2355D30157B}"/>
              </a:ext>
            </a:extLst>
          </p:cNvPr>
          <p:cNvSpPr txBox="1">
            <a:spLocks/>
          </p:cNvSpPr>
          <p:nvPr/>
        </p:nvSpPr>
        <p:spPr>
          <a:xfrm>
            <a:off x="3729643" y="1958542"/>
            <a:ext cx="9144000" cy="560430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Хватит, Мишенька лежать!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Пора солнышко встречать!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 теперь все на носочках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Тихо-тихо побежим.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Мы ни сколько не боимся!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Сон медведя победим.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271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1712D2-6417-413D-BB4E-D7863B2E57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2" b="4741"/>
          <a:stretch/>
        </p:blipFill>
        <p:spPr>
          <a:xfrm>
            <a:off x="1988311" y="1056640"/>
            <a:ext cx="3476181" cy="49072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F4DEB1-80F5-4D0B-AAA2-6DF7741EF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740"/>
          <a:stretch/>
        </p:blipFill>
        <p:spPr>
          <a:xfrm>
            <a:off x="7516812" y="974686"/>
            <a:ext cx="3334068" cy="490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ABAE7-0D99-42ED-B187-66B3A8C8C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7822" y="1112342"/>
            <a:ext cx="9376354" cy="766763"/>
          </a:xfrm>
        </p:spPr>
        <p:txBody>
          <a:bodyPr/>
          <a:lstStyle/>
          <a:p>
            <a:r>
              <a:rPr lang="ru-RU" sz="4000" dirty="0">
                <a:latin typeface="+mn-lt"/>
              </a:rPr>
              <a:t>Аппликация  «Подснежники для Мишки»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9C029C76-6CBD-4CCC-96A8-C127AF4BA999}"/>
              </a:ext>
            </a:extLst>
          </p:cNvPr>
          <p:cNvSpPr txBox="1">
            <a:spLocks/>
          </p:cNvSpPr>
          <p:nvPr/>
        </p:nvSpPr>
        <p:spPr>
          <a:xfrm>
            <a:off x="-1223357" y="1998374"/>
            <a:ext cx="9144000" cy="560430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357C99-3D07-48DA-848A-1406CCE931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28619"/>
          <a:stretch/>
        </p:blipFill>
        <p:spPr>
          <a:xfrm>
            <a:off x="4635752" y="2041473"/>
            <a:ext cx="2920495" cy="42793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91E70D-0ACC-4335-935A-39AAC9670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0"/>
          <a:stretch/>
        </p:blipFill>
        <p:spPr>
          <a:xfrm>
            <a:off x="8482535" y="2041473"/>
            <a:ext cx="3221106" cy="42793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0839808-41AA-42AD-8F6E-AA1CFFAC4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8"/>
          <a:stretch/>
        </p:blipFill>
        <p:spPr>
          <a:xfrm>
            <a:off x="691167" y="2041474"/>
            <a:ext cx="2920495" cy="42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506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332</Words>
  <Application>Microsoft Office PowerPoint</Application>
  <PresentationFormat>Широкоэкранный</PresentationFormat>
  <Paragraphs>38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SB Sans Text</vt:lpstr>
      <vt:lpstr>Тема Office</vt:lpstr>
      <vt:lpstr>Познавательно-игровое мероприятие с родителями «Как медведя будили»</vt:lpstr>
      <vt:lpstr>Презентация PowerPoint</vt:lpstr>
      <vt:lpstr>Сказка «Весна пришла»</vt:lpstr>
      <vt:lpstr>Дидактическая игра «Капель»</vt:lpstr>
      <vt:lpstr>Музыкальная игра «Сосульки»</vt:lpstr>
      <vt:lpstr>Презентация PowerPoint</vt:lpstr>
      <vt:lpstr>Танец «Будим медведя»</vt:lpstr>
      <vt:lpstr>Презентация PowerPoint</vt:lpstr>
      <vt:lpstr>Аппликация  «Подснежники для Мишки»</vt:lpstr>
      <vt:lpstr>Наталья Губская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Познавательно-игровое мероприятие с родителями «Как медведя будили»</dc:title>
  <dc:creator>Валерия Петухова</dc:creator>
  <cp:lastModifiedBy>Валерия Петухова</cp:lastModifiedBy>
  <cp:revision>6</cp:revision>
  <dcterms:created xsi:type="dcterms:W3CDTF">2026-03-30T06:35:28Z</dcterms:created>
  <dcterms:modified xsi:type="dcterms:W3CDTF">2026-03-31T06:31:55Z</dcterms:modified>
</cp:coreProperties>
</file>