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15" r:id="rId2"/>
    <p:sldId id="305" r:id="rId3"/>
    <p:sldId id="292" r:id="rId4"/>
    <p:sldId id="268" r:id="rId5"/>
    <p:sldId id="256" r:id="rId6"/>
    <p:sldId id="258" r:id="rId7"/>
    <p:sldId id="257" r:id="rId8"/>
    <p:sldId id="262" r:id="rId9"/>
    <p:sldId id="273" r:id="rId10"/>
    <p:sldId id="266" r:id="rId11"/>
    <p:sldId id="260" r:id="rId12"/>
    <p:sldId id="265" r:id="rId13"/>
    <p:sldId id="306" r:id="rId14"/>
    <p:sldId id="267" r:id="rId15"/>
    <p:sldId id="295" r:id="rId16"/>
    <p:sldId id="31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Лингвокультурная адаптация дошкольников из семей  </a:t>
            </a:r>
            <a:r>
              <a:rPr lang="ru-RU" sz="2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мигрантов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3933" r="60353"/>
          <a:stretch/>
        </p:blipFill>
        <p:spPr bwMode="auto">
          <a:xfrm>
            <a:off x="1763688" y="1196752"/>
            <a:ext cx="6176618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3685" y="606179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Воспитатель Новоселова О.В. МБДОУ №236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70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86112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Развитие речи детей мигрантов через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участие в конкурсе чтецов,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             театральную деятельность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C:\Users\Еллизавета\Desktop\презентация\03-11-2024_17-20-03\Screenshot_20241104-1308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5" b="26826"/>
          <a:stretch/>
        </p:blipFill>
        <p:spPr bwMode="auto">
          <a:xfrm>
            <a:off x="1331639" y="1844823"/>
            <a:ext cx="2808313" cy="282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лизавета\Desktop\презентация\03-11-2024_17-28-10\IMG_20220324_162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лизавета\Desktop\презентация\IMG_20241104_235614_04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2099" r="9689" b="-1"/>
          <a:stretch/>
        </p:blipFill>
        <p:spPr bwMode="auto">
          <a:xfrm>
            <a:off x="4355976" y="3861048"/>
            <a:ext cx="4120847" cy="273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4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604448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</a:t>
            </a:r>
            <a:r>
              <a:rPr lang="ru-RU" sz="2400" b="1" dirty="0" smtClean="0">
                <a:solidFill>
                  <a:srgbClr val="002060"/>
                </a:solidFill>
              </a:rPr>
              <a:t>Вовлечение ребенка </a:t>
            </a:r>
            <a:r>
              <a:rPr lang="ru-RU" sz="2400" b="1" dirty="0" err="1" smtClean="0">
                <a:solidFill>
                  <a:srgbClr val="002060"/>
                </a:solidFill>
              </a:rPr>
              <a:t>инофона</a:t>
            </a:r>
            <a:r>
              <a:rPr lang="ru-RU" sz="2400" b="1" dirty="0" smtClean="0">
                <a:solidFill>
                  <a:srgbClr val="002060"/>
                </a:solidFill>
              </a:rPr>
              <a:t> в познавательный процесс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2" r="1219" b="20811"/>
          <a:stretch/>
        </p:blipFill>
        <p:spPr bwMode="auto">
          <a:xfrm>
            <a:off x="1187624" y="1268760"/>
            <a:ext cx="376692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5" t="37913" r="16168" b="36971"/>
          <a:stretch/>
        </p:blipFill>
        <p:spPr bwMode="auto">
          <a:xfrm>
            <a:off x="5364088" y="3576116"/>
            <a:ext cx="2705755" cy="265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Еллизавета\Desktop\презентация\03-11-2024_17-20-03\04-11-2024_09-37-43\IMG_20230210_153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89" y="980728"/>
            <a:ext cx="1896335" cy="25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1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Знакомство ребенка </a:t>
            </a:r>
            <a:r>
              <a:rPr lang="ru-RU" sz="2000" b="1" dirty="0" err="1" smtClean="0">
                <a:solidFill>
                  <a:srgbClr val="002060"/>
                </a:solidFill>
              </a:rPr>
              <a:t>инофона</a:t>
            </a:r>
            <a:r>
              <a:rPr lang="ru-RU" sz="2000" b="1" dirty="0" smtClean="0">
                <a:solidFill>
                  <a:srgbClr val="002060"/>
                </a:solidFill>
              </a:rPr>
              <a:t> с историей нашего края  через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Дидактические игры: «Угадай – ка», «Путешествие по городу Кемерово»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C:\Users\Еллизавета\Desktop\презентация\03-11-2024_17-20-03\IMG_20241101_160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0827"/>
            <a:ext cx="3447383" cy="45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Еллизавета\Desktop\презентация\03-11-2024_17-20-03\IMG_20241101_161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45" y="1905810"/>
            <a:ext cx="3410643" cy="454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0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374" y="188640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Знакомство детей </a:t>
            </a:r>
            <a:r>
              <a:rPr lang="ru-RU" sz="2400" b="1" dirty="0" err="1" smtClean="0">
                <a:solidFill>
                  <a:srgbClr val="002060"/>
                </a:solidFill>
              </a:rPr>
              <a:t>инофонов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 историей нашего края 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через художественное  творчество (рисунок «река Томь»; возложение гвоздик к мемориалу Воину – освободителю</a:t>
            </a:r>
            <a:r>
              <a:rPr lang="ru-RU" sz="1800" b="1" dirty="0">
                <a:effectLst/>
              </a:rPr>
              <a:t>)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Еллизавета\Downloads\IMG_20241105_162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14" y="1558814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Еллизавета\Downloads\IMG_20231026_163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74" y="1630822"/>
            <a:ext cx="351039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8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5012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         Знакомство  детей мигрантов с фольклорным  праздником  «Масленица»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      Знакомство детей с праздником  Ураза Байрам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Еллизавета\Desktop\презентация\03-11-2024_17-20-03\Screenshot_20241027-1716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8" b="19804"/>
          <a:stretch/>
        </p:blipFill>
        <p:spPr bwMode="auto">
          <a:xfrm>
            <a:off x="1260713" y="1268760"/>
            <a:ext cx="23852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Еллизавета\Desktop\презентация\03-11-2024_17-20-03\Screenshot_20241027-1720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4" b="35173"/>
          <a:stretch/>
        </p:blipFill>
        <p:spPr bwMode="auto">
          <a:xfrm>
            <a:off x="4211960" y="1279285"/>
            <a:ext cx="4398587" cy="309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18714"/>
            <a:ext cx="2190691" cy="21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3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373" y="101690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 Россия – наш второй дом!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2" r="1928" b="31674"/>
          <a:stretch/>
        </p:blipFill>
        <p:spPr bwMode="auto">
          <a:xfrm>
            <a:off x="2409592" y="3123165"/>
            <a:ext cx="408451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0" r="48179" b="41533"/>
          <a:stretch/>
        </p:blipFill>
        <p:spPr bwMode="auto">
          <a:xfrm>
            <a:off x="683568" y="1484784"/>
            <a:ext cx="1631313" cy="234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19723"/>
          <a:stretch/>
        </p:blipFill>
        <p:spPr bwMode="auto">
          <a:xfrm>
            <a:off x="348330" y="4217096"/>
            <a:ext cx="1799300" cy="235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Еллизавета\Downloads\IMG_20230915_081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82" y="4005064"/>
            <a:ext cx="1927870" cy="25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Еллизавета\Desktop\презентация\03-11-2024_17-20-03\04-11-2024_09-37-43\IMG_20240222_0932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5" r="12463"/>
          <a:stretch/>
        </p:blipFill>
        <p:spPr bwMode="auto">
          <a:xfrm>
            <a:off x="6588224" y="980728"/>
            <a:ext cx="2063009" cy="27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5" b="31922"/>
          <a:stretch/>
        </p:blipFill>
        <p:spPr bwMode="auto">
          <a:xfrm>
            <a:off x="3131838" y="980735"/>
            <a:ext cx="2640023" cy="217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42170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Лекарства на   СВО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8530" y="6186931"/>
            <a:ext cx="186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Письмо солдату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68363" y="3696393"/>
            <a:ext cx="3120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000" b="1" dirty="0" smtClean="0"/>
              <a:t>Парад 9мая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55628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988840"/>
            <a:ext cx="61926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</a:t>
            </a:r>
          </a:p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внимание!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28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498080" cy="11430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содействие полноценной социализации и освоению образовательной программы детского сада детьми из семей мигрантов через развитие русской речи и понимание принимающей культуры.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348880"/>
            <a:ext cx="7498080" cy="480060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исходный уровень языковой и социокультурной компетенции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в логопедической группе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 группе доброжелательную, толерантную среду с элементами поликультурного воспитания.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игровые и наглядные методики для бытового и учебного общения на русском языке.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партнёрские отношения с семьёй мигрантов с учётом их культурного контекста.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 </a:t>
            </a:r>
            <a:r>
              <a:rPr lang="ru-RU" sz="4400" b="1" dirty="0" smtClean="0">
                <a:solidFill>
                  <a:srgbClr val="002060"/>
                </a:solidFill>
              </a:rPr>
              <a:t>Мы дети одной планеты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Еллизавета\Desktop\презентация\03-11-2024_17-28-10\IMG_20211011_165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619651" cy="27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Еллизавета\Downloads\IMG_20230425_162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68" y="1196753"/>
            <a:ext cx="36484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1" r="-661" b="20106"/>
          <a:stretch/>
        </p:blipFill>
        <p:spPr bwMode="auto">
          <a:xfrm>
            <a:off x="1979712" y="3970448"/>
            <a:ext cx="2129138" cy="274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Еллизавета\Downloads\IMG_20231031_1008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70448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7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002060"/>
                </a:solidFill>
              </a:rPr>
              <a:t>Слово МАМА на разных языках (</a:t>
            </a:r>
            <a:r>
              <a:rPr lang="ru-RU" sz="2200" b="1" dirty="0" smtClean="0">
                <a:solidFill>
                  <a:srgbClr val="002060"/>
                </a:solidFill>
              </a:rPr>
              <a:t>рассказы о мамах, создание коллективных аппликаций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C:\Users\Еллизавета\Desktop\презентация\03-11-2024_17-20-03\Screenshot_20241027-1726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t="15489" r="21111" b="31628"/>
          <a:stretch/>
        </p:blipFill>
        <p:spPr bwMode="auto">
          <a:xfrm>
            <a:off x="1331640" y="1628797"/>
            <a:ext cx="3240360" cy="48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лизавета\Desktop\презентация\03-11-2024_17-20-03\Screenshot_20241027-1730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7" r="245" b="40363"/>
          <a:stretch/>
        </p:blipFill>
        <p:spPr bwMode="auto">
          <a:xfrm>
            <a:off x="4788024" y="1772816"/>
            <a:ext cx="42236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лизавета\Desktop\презентация\IMG-20240228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06" y="4221088"/>
            <a:ext cx="1820217" cy="18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лизавета\Desktop\презентация\03-11-2024_17-20-03\Screenshot_20241104-1306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3" t="50841" r="44719" b="43947"/>
          <a:stretch/>
        </p:blipFill>
        <p:spPr bwMode="auto">
          <a:xfrm>
            <a:off x="6804248" y="4221088"/>
            <a:ext cx="2167951" cy="18202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151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848872" cy="100811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100" b="1" dirty="0">
                <a:solidFill>
                  <a:srgbClr val="002060"/>
                </a:solidFill>
              </a:rPr>
              <a:t>Папа может все, что угодно</a:t>
            </a:r>
            <a:r>
              <a:rPr lang="ru-RU" sz="3100" b="1" dirty="0" smtClean="0">
                <a:solidFill>
                  <a:srgbClr val="002060"/>
                </a:solidFill>
              </a:rPr>
              <a:t>…. </a:t>
            </a:r>
            <a:r>
              <a:rPr lang="ru-RU" sz="1800" b="1" dirty="0" smtClean="0">
                <a:solidFill>
                  <a:srgbClr val="002060"/>
                </a:solidFill>
              </a:rPr>
              <a:t>(рассказы о папах, создание стенгазет)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Игра – лото: «Мой любимый Казахстан»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8" b="17066"/>
          <a:stretch/>
        </p:blipFill>
        <p:spPr bwMode="auto">
          <a:xfrm>
            <a:off x="971600" y="1382775"/>
            <a:ext cx="3819850" cy="505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1000" b="8000"/>
          <a:stretch/>
        </p:blipFill>
        <p:spPr>
          <a:xfrm>
            <a:off x="5148064" y="1382775"/>
            <a:ext cx="2952328" cy="50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273" y="11266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Социализация детей мигрантов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                                                             через трудовую деятельность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5" t="37329" r="31789" b="36472"/>
          <a:stretch/>
        </p:blipFill>
        <p:spPr bwMode="auto">
          <a:xfrm>
            <a:off x="1187624" y="1412776"/>
            <a:ext cx="3433593" cy="47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Еллизавета\Downloads\IMG_20230403_085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51039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6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Развитие коммуникативных навыков детей мигрантов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    Викторина по ПДД (</a:t>
            </a:r>
            <a:r>
              <a:rPr lang="ru-RU" sz="2400" b="1" dirty="0" err="1" smtClean="0">
                <a:solidFill>
                  <a:srgbClr val="002060"/>
                </a:solidFill>
              </a:rPr>
              <a:t>инофоны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</a:rPr>
              <a:t>апитаны команд, жюри )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6" b="22016"/>
          <a:stretch/>
        </p:blipFill>
        <p:spPr bwMode="auto">
          <a:xfrm>
            <a:off x="1331640" y="1626086"/>
            <a:ext cx="3679992" cy="443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09" y="1628800"/>
            <a:ext cx="328689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88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      </a:t>
            </a:r>
            <a:r>
              <a:rPr lang="ru-RU" sz="2200" b="1" dirty="0" smtClean="0">
                <a:solidFill>
                  <a:srgbClr val="002060"/>
                </a:solidFill>
              </a:rPr>
              <a:t>Участие детей мигрантов  в конкурсе: «</a:t>
            </a:r>
            <a:r>
              <a:rPr lang="ru-RU" sz="2200" b="1" dirty="0" err="1" smtClean="0">
                <a:solidFill>
                  <a:srgbClr val="002060"/>
                </a:solidFill>
              </a:rPr>
              <a:t>ПроффиДетки</a:t>
            </a:r>
            <a:r>
              <a:rPr lang="ru-RU" sz="2200" b="1" dirty="0" smtClean="0">
                <a:solidFill>
                  <a:srgbClr val="002060"/>
                </a:solidFill>
              </a:rPr>
              <a:t>»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29336" r="4982" b="33510"/>
          <a:stretch/>
        </p:blipFill>
        <p:spPr bwMode="auto">
          <a:xfrm>
            <a:off x="1459662" y="1124744"/>
            <a:ext cx="3271184" cy="266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2" r="3916" b="34766"/>
          <a:stretch/>
        </p:blipFill>
        <p:spPr bwMode="auto">
          <a:xfrm>
            <a:off x="1225352" y="3933056"/>
            <a:ext cx="3739805" cy="271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Еллизавета\Desktop\презентация\03-11-2024_17-20-03\04-11-2024_09-37-43\IMG-20240423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34" y="1268760"/>
            <a:ext cx="356439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59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Развитие речи ребенка </a:t>
            </a:r>
            <a:r>
              <a:rPr lang="ru-RU" sz="2800" b="1" dirty="0" err="1" smtClean="0">
                <a:solidFill>
                  <a:srgbClr val="002060"/>
                </a:solidFill>
              </a:rPr>
              <a:t>инофона</a:t>
            </a:r>
            <a:r>
              <a:rPr lang="ru-RU" sz="2800" b="1" dirty="0" smtClean="0">
                <a:solidFill>
                  <a:srgbClr val="002060"/>
                </a:solidFill>
              </a:rPr>
              <a:t> путем словесного описания и привлечение детского воображения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Еллизавета\Downloads\IMG_20230913_151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5"/>
            <a:ext cx="3312368" cy="3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Еллизавета\Downloads\IMG_20231012_152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50" y="1772815"/>
            <a:ext cx="2928641" cy="39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607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1535</TotalTime>
  <Words>191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Лингвокультурная адаптация дошкольников из семей  мигрантов </vt:lpstr>
      <vt:lpstr>Цель: содействие полноценной социализации и освоению образовательной программы детского сада детьми из семей мигрантов через развитие русской речи и понимание принимающей культуры.</vt:lpstr>
      <vt:lpstr>    Мы дети одной планеты</vt:lpstr>
      <vt:lpstr>   Слово МАМА на разных языках (рассказы о мамах, создание коллективных аппликаций)</vt:lpstr>
      <vt:lpstr> Папа может все, что угодно…. (рассказы о папах, создание стенгазет) Игра – лото: «Мой любимый Казахстан»</vt:lpstr>
      <vt:lpstr> Социализация детей мигрантов                                                                через трудовую деятельность</vt:lpstr>
      <vt:lpstr> Развитие коммуникативных навыков детей мигрантов              Викторина по ПДД (инофоны  капитаны команд, жюри ) </vt:lpstr>
      <vt:lpstr>      Участие детей мигрантов  в конкурсе: «ПроффиДетки»</vt:lpstr>
      <vt:lpstr>Развитие речи ребенка инофона путем словесного описания и привлечение детского воображения</vt:lpstr>
      <vt:lpstr>Развитие речи детей мигрантов через участие в конкурсе чтецов,                                                      театральную деятельность</vt:lpstr>
      <vt:lpstr>         Вовлечение ребенка инофона в познавательный процесс</vt:lpstr>
      <vt:lpstr>Знакомство ребенка инофона с историей нашего края  через  Дидактические игры: «Угадай – ка», «Путешествие по городу Кемерово»</vt:lpstr>
      <vt:lpstr>Знакомство детей инофонов с историей нашего края                 через художественное  творчество (рисунок «река Томь»; возложение гвоздик к мемориалу Воину – освободителю) </vt:lpstr>
      <vt:lpstr>         Знакомство  детей мигрантов с фольклорным  праздником  «Масленица»          Знакомство детей с праздником  Ураза Байрам</vt:lpstr>
      <vt:lpstr>     Россия – наш второй дом!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</dc:creator>
  <cp:lastModifiedBy>Оксана</cp:lastModifiedBy>
  <cp:revision>95</cp:revision>
  <dcterms:created xsi:type="dcterms:W3CDTF">2024-11-04T15:01:15Z</dcterms:created>
  <dcterms:modified xsi:type="dcterms:W3CDTF">2026-05-11T10:19:21Z</dcterms:modified>
</cp:coreProperties>
</file>