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Default Extension="jpg" ContentType="image/jp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package/2006/relationships/metadata/thumbnail" Target="docProps/thumbnail.jpeg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63" r:id="rId1"/>
  </p:sldMasterIdLst>
  <p:notesMasterIdLst>
    <p:notesMasterId r:id="rId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7895" cy="9143861"/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1pPr>
    <a:lvl2pPr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2pPr>
    <a:lvl3pPr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3pPr>
    <a:lvl4pPr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4pPr>
    <a:lvl5pPr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5pPr>
    <a:lvl6pPr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6pPr>
    <a:lvl7pPr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7pPr>
    <a:lvl8pPr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8pPr>
    <a:lvl9pPr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 showNarration="1"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 autoAdjust="0"/>
    <p:restoredTop sz="94660" autoAdjust="0"/>
  </p:normalViewPr>
  <p:slideViewPr>
    <p:cSldViewPr snapToGrid="0">
      <p:cViewPr varScale="1">
        <p:scale>
          <a:sx n="93" d="100"/>
          <a:sy n="93" d="100"/>
        </p:scale>
        <p:origin x="0" y="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/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0" y="0"/>
      </p:cViewPr>
      <p:guideLst/>
    </p:cSldViewPr>
  </p:notesViewPr>
  <p:gridSpacing cx="72009" cy="72009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theme" Target="theme/theme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299" y="685800"/>
            <a:ext cx="6096075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9525" cmpd="sng" cap="flat">
            <a:solidFill>
              <a:srgbClr val="000000"/>
            </a:solidFill>
            <a:prstDash val="solid"/>
            <a:round/>
          </a:ln>
        </p:spPr>
      </p:sp>
      <p:sp>
        <p:nvSpPr>
          <p:cNvPr id="96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pPr marL="457200" indent="-298450">
              <a:spcBef>
                <a:spcPts val="0"/>
              </a:spcBef>
              <a:spcAft>
                <a:spcPts val="0"/>
              </a:spcAft>
              <a:buSzPts val="1100"/>
              <a:buFont typeface="Droid Sans" pitchFamily="0" charset="0"/>
              <a:buChar char="●"/>
            </a:pPr>
            <a:endParaRPr lang="zh-CN" altLang="en-US" sz="1100"/>
          </a:p>
        </p:txBody>
      </p:sp>
    </p:spTree>
    <p:extLst>
      <p:ext uri="{BB962C8B-B14F-4D97-AF65-F5344CB8AC3E}">
        <p14:creationId xmlns:p14="http://schemas.microsoft.com/office/powerpoint/2010/main" val="1824518382"/>
      </p:ext>
    </p:extLst>
  </p:cSld>
  <p:clrMap bg1="lt1" tx1="dk1" bg2="lt2" tx2="dk2" accent1="accent1" accent2="accent2" accent3="accent3" accent4="accent4" accent5="accent5" accent6="accent6" hlink="hlink" folHlink="folHlink"/>
  <p:hf sldNum="1" hdr="0" ftr="0" dt="0"/>
  <p:notesStyle>
    <a:lvl1pPr marL="0" indent="0"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kern="0" cap="none" spc="0" baseline="0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1pPr>
    <a:lvl2pPr marL="0" indent="0"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kern="0" cap="none" spc="0" baseline="0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2pPr>
    <a:lvl3pPr marL="0" indent="0"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kern="0" cap="none" spc="0" baseline="0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3pPr>
    <a:lvl4pPr marL="0" indent="0"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kern="0" cap="none" spc="0" baseline="0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4pPr>
    <a:lvl5pPr marL="0" indent="0"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kern="0" cap="none" spc="0" baseline="0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5pPr>
    <a:lvl6pPr marL="0" indent="0"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kern="0" cap="none" spc="0" baseline="0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6pPr>
    <a:lvl7pPr marL="0" indent="0"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kern="0" cap="none" spc="0" baseline="0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7pPr>
    <a:lvl8pPr marL="0" indent="0"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kern="0" cap="none" spc="0" baseline="0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8pPr>
    <a:lvl9pPr marL="0" indent="0" algn="l" defTabSz="914400" fontAlgn="auto" hangingPunct="1">
      <a:lnSpc>
        <a:spcPct val="100000"/>
      </a:lnSpc>
      <a:spcBef>
        <a:spcPts val="0"/>
      </a:spcBef>
      <a:spcAft>
        <a:spcPts val="0"/>
      </a:spcAft>
      <a:buNone/>
      <a:defRPr sz="1400" b="0" i="0" u="none" strike="noStrike" kern="0" cap="none" spc="0" baseline="0">
        <a:solidFill>
          <a:srgbClr val="000000"/>
        </a:solidFill>
        <a:latin typeface="Arial" pitchFamily="0" charset="0"/>
        <a:ea typeface="Arial" pitchFamily="0" charset="0"/>
        <a:cs typeface="Arial" pitchFamily="0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195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020192"/>
      </p:ext>
    </p:extLst>
  </p:cSld>
  <p:clrMapOvr>
    <a:masterClrMapping/>
  </p:clrMapOvr>
</p:notes>
</file>

<file path=ppt/notesSlides/notesSlide10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541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470351"/>
      </p:ext>
    </p:extLst>
  </p:cSld>
  <p:clrMapOvr>
    <a:masterClrMapping/>
  </p:clrMapOvr>
</p:notes>
</file>

<file path=ppt/notesSlides/notesSlide11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547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798303"/>
      </p:ext>
    </p:extLst>
  </p:cSld>
  <p:clrMapOvr>
    <a:masterClrMapping/>
  </p:clrMapOvr>
</p:notes>
</file>

<file path=ppt/notesSlides/notesSlide12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649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743470"/>
      </p:ext>
    </p:extLst>
  </p:cSld>
  <p:clrMapOvr>
    <a:masterClrMapping/>
  </p:clrMapOvr>
</p:notes>
</file>

<file path=ppt/notesSlides/notesSlide13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653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33136"/>
      </p:ext>
    </p:extLst>
  </p:cSld>
  <p:clrMapOvr>
    <a:masterClrMapping/>
  </p:clrMapOvr>
</p:notes>
</file>

<file path=ppt/notesSlides/notesSlide14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658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16122"/>
      </p:ext>
    </p:extLst>
  </p:cSld>
  <p:clrMapOvr>
    <a:masterClrMapping/>
  </p:clrMapOvr>
</p:notes>
</file>

<file path=ppt/notesSlides/notesSlide15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663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928158"/>
      </p:ext>
    </p:extLst>
  </p:cSld>
  <p:clrMapOvr>
    <a:masterClrMapping/>
  </p:clrMapOvr>
</p:notes>
</file>

<file path=ppt/notesSlides/notesSlide16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670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803119"/>
      </p:ext>
    </p:extLst>
  </p:cSld>
  <p:clrMapOvr>
    <a:masterClrMapping/>
  </p:clrMapOvr>
</p:notes>
</file>

<file path=ppt/notesSlides/notesSlide17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676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643090"/>
      </p:ext>
    </p:extLst>
  </p:cSld>
  <p:clrMapOvr>
    <a:masterClrMapping/>
  </p:clrMapOvr>
</p:notes>
</file>

<file path=ppt/notesSlides/notesSlide18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680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719434"/>
      </p:ext>
    </p:extLst>
  </p:cSld>
  <p:clrMapOvr>
    <a:masterClrMapping/>
  </p:clrMapOvr>
</p:notes>
</file>

<file path=ppt/notesSlides/notesSlide2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297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067466"/>
      </p:ext>
    </p:extLst>
  </p:cSld>
  <p:clrMapOvr>
    <a:masterClrMapping/>
  </p:clrMapOvr>
</p:notes>
</file>

<file path=ppt/notesSlides/notesSlide3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400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88990"/>
      </p:ext>
    </p:extLst>
  </p:cSld>
  <p:clrMapOvr>
    <a:masterClrMapping/>
  </p:clrMapOvr>
</p:notes>
</file>

<file path=ppt/notesSlides/notesSlide4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408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038684"/>
      </p:ext>
    </p:extLst>
  </p:cSld>
  <p:clrMapOvr>
    <a:masterClrMapping/>
  </p:clrMapOvr>
</p:notes>
</file>

<file path=ppt/notesSlides/notesSlide5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417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195829"/>
      </p:ext>
    </p:extLst>
  </p:cSld>
  <p:clrMapOvr>
    <a:masterClrMapping/>
  </p:clrMapOvr>
</p:notes>
</file>

<file path=ppt/notesSlides/notesSlide6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424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289273"/>
      </p:ext>
    </p:extLst>
  </p:cSld>
  <p:clrMapOvr>
    <a:masterClrMapping/>
  </p:clrMapOvr>
</p:notes>
</file>

<file path=ppt/notesSlides/notesSlide7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526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581544"/>
      </p:ext>
    </p:extLst>
  </p:cSld>
  <p:clrMapOvr>
    <a:masterClrMapping/>
  </p:clrMapOvr>
</p:notes>
</file>

<file path=ppt/notesSlides/notesSlide8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530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250357"/>
      </p:ext>
    </p:extLst>
  </p:cSld>
  <p:clrMapOvr>
    <a:masterClrMapping/>
  </p:clrMapOvr>
</p:notes>
</file>

<file path=ppt/notesSlides/notesSlide9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Объект"/>
          <p:cNvSpPr>
            <a:spLocks noGrp="1" noChangeAspect="1"/>
          </p:cNvSpPr>
          <p:nvPr>
            <p:ph type="sldImg" idx="2"/>
          </p:nvPr>
        </p:nvSpPr>
        <p:spPr>
          <a:xfrm rot="0">
            <a:off x="381000" y="685800"/>
            <a:ext cx="6096000" cy="342900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cmpd="sng" cap="flat">
            <a:noFill/>
            <a:prstDash val="solid"/>
            <a:miter/>
          </a:ln>
        </p:spPr>
      </p:sp>
      <p:sp>
        <p:nvSpPr>
          <p:cNvPr id="536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685800" y="4343400"/>
            <a:ext cx="5486400" cy="4114800"/>
          </a:xfrm>
          <a:prstGeom prst="rect"/>
          <a:noFill/>
          <a:ln w="12700" cmpd="sng" cap="flat">
            <a:noFill/>
            <a:prstDash val="solid"/>
            <a:miter/>
          </a:ln>
        </p:spPr>
        <p:txBody>
          <a:bodyPr vert="horz" wrap="square" lIns="91425" tIns="91425" rIns="91425" bIns="91425" anchor="t" anchorCtr="0">
            <a:prstTxWarp prst="textNoShape"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73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1.png"/><Relationship Id="rId3" Type="http://schemas.openxmlformats.org/officeDocument/2006/relationships/image" Target="../media/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1.png"/><Relationship Id="rId3" Type="http://schemas.openxmlformats.org/officeDocument/2006/relationships/image" Target="../media/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1.png"/><Relationship Id="rId3" Type="http://schemas.openxmlformats.org/officeDocument/2006/relationships/image" Target="../media/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1.png"/><Relationship Id="rId3" Type="http://schemas.openxmlformats.org/officeDocument/2006/relationships/image" Target="../media/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1.png"/><Relationship Id="rId3" Type="http://schemas.openxmlformats.org/officeDocument/2006/relationships/image" Target="../media/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a="http://schemas.openxmlformats.org/drawingml/2006/main" xmlns:r="http://schemas.openxmlformats.org/officeDocument/2006/relationships" showMasterSp="0" type="title" preserve="1">
  <p:cSld name="标题幻灯片"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Объединение"/>
          <p:cNvGrpSpPr>
            <a:grpSpLocks/>
          </p:cNvGrpSpPr>
          <p:nvPr/>
        </p:nvGrpSpPr>
        <p:grpSpPr>
          <a:xfrm>
            <a:off x="-3429117" y="104"/>
            <a:ext cx="19048860" cy="6857970"/>
            <a:chOff x="-3429117" y="104"/>
            <a:chExt cx="19048860" cy="6857970"/>
          </a:xfrm>
        </p:grpSpPr>
        <p:grpSp>
          <p:nvGrpSpPr>
            <p:cNvPr id="151" name="Объединение"/>
            <p:cNvGrpSpPr>
              <a:grpSpLocks/>
            </p:cNvGrpSpPr>
            <p:nvPr/>
          </p:nvGrpSpPr>
          <p:grpSpPr>
            <a:xfrm>
              <a:off x="-37" y="104"/>
              <a:ext cx="12191268" cy="5244374"/>
              <a:chOff x="-37" y="104"/>
              <a:chExt cx="12191268" cy="5244374"/>
            </a:xfrm>
          </p:grpSpPr>
          <p:cxnSp>
            <p:nvCxnSpPr>
              <p:cNvPr id="137" name="直线连接线"/>
              <p:cNvCxnSpPr>
                <a:cxnSpLocks/>
              </p:cNvCxnSpPr>
              <p:nvPr/>
            </p:nvCxnSpPr>
            <p:spPr>
              <a:xfrm rot="0">
                <a:off x="-37" y="104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38" name="直线连接线"/>
              <p:cNvCxnSpPr>
                <a:cxnSpLocks/>
              </p:cNvCxnSpPr>
              <p:nvPr/>
            </p:nvCxnSpPr>
            <p:spPr>
              <a:xfrm rot="0">
                <a:off x="-37" y="40351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39" name="直线连接线"/>
              <p:cNvCxnSpPr>
                <a:cxnSpLocks/>
              </p:cNvCxnSpPr>
              <p:nvPr/>
            </p:nvCxnSpPr>
            <p:spPr>
              <a:xfrm rot="0">
                <a:off x="-37" y="80693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0" name="直线连接线"/>
              <p:cNvCxnSpPr>
                <a:cxnSpLocks/>
              </p:cNvCxnSpPr>
              <p:nvPr/>
            </p:nvCxnSpPr>
            <p:spPr>
              <a:xfrm rot="0">
                <a:off x="-37" y="121034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1" name="直线连接线"/>
              <p:cNvCxnSpPr>
                <a:cxnSpLocks/>
              </p:cNvCxnSpPr>
              <p:nvPr/>
            </p:nvCxnSpPr>
            <p:spPr>
              <a:xfrm rot="0">
                <a:off x="-37" y="161375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2" name="直线连接线"/>
              <p:cNvCxnSpPr>
                <a:cxnSpLocks/>
              </p:cNvCxnSpPr>
              <p:nvPr/>
            </p:nvCxnSpPr>
            <p:spPr>
              <a:xfrm rot="0">
                <a:off x="-37" y="201717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3" name="直线连接线"/>
              <p:cNvCxnSpPr>
                <a:cxnSpLocks/>
              </p:cNvCxnSpPr>
              <p:nvPr/>
            </p:nvCxnSpPr>
            <p:spPr>
              <a:xfrm rot="0">
                <a:off x="-37" y="242058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4" name="直线连接线"/>
              <p:cNvCxnSpPr>
                <a:cxnSpLocks/>
              </p:cNvCxnSpPr>
              <p:nvPr/>
            </p:nvCxnSpPr>
            <p:spPr>
              <a:xfrm rot="0">
                <a:off x="-37" y="282399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5" name="直线连接线"/>
              <p:cNvCxnSpPr>
                <a:cxnSpLocks/>
              </p:cNvCxnSpPr>
              <p:nvPr/>
            </p:nvCxnSpPr>
            <p:spPr>
              <a:xfrm rot="0">
                <a:off x="-37" y="322741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6" name="直线连接线"/>
              <p:cNvCxnSpPr>
                <a:cxnSpLocks/>
              </p:cNvCxnSpPr>
              <p:nvPr/>
            </p:nvCxnSpPr>
            <p:spPr>
              <a:xfrm rot="0">
                <a:off x="-37" y="363082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7" name="直线连接线"/>
              <p:cNvCxnSpPr>
                <a:cxnSpLocks/>
              </p:cNvCxnSpPr>
              <p:nvPr/>
            </p:nvCxnSpPr>
            <p:spPr>
              <a:xfrm rot="0">
                <a:off x="-37" y="403423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8" name="直线连接线"/>
              <p:cNvCxnSpPr>
                <a:cxnSpLocks/>
              </p:cNvCxnSpPr>
              <p:nvPr/>
            </p:nvCxnSpPr>
            <p:spPr>
              <a:xfrm rot="0">
                <a:off x="-37" y="443765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9" name="直线连接线"/>
              <p:cNvCxnSpPr>
                <a:cxnSpLocks/>
              </p:cNvCxnSpPr>
              <p:nvPr/>
            </p:nvCxnSpPr>
            <p:spPr>
              <a:xfrm rot="0">
                <a:off x="-37" y="484106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50" name="直线连接线"/>
              <p:cNvCxnSpPr>
                <a:cxnSpLocks/>
              </p:cNvCxnSpPr>
              <p:nvPr/>
            </p:nvCxnSpPr>
            <p:spPr>
              <a:xfrm rot="0">
                <a:off x="-37" y="5244479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152" name="直线连接线"/>
            <p:cNvCxnSpPr>
              <a:cxnSpLocks/>
            </p:cNvCxnSpPr>
            <p:nvPr/>
          </p:nvCxnSpPr>
          <p:spPr>
            <a:xfrm rot="-5400000">
              <a:off x="-342911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53" name="直线连接线"/>
            <p:cNvCxnSpPr>
              <a:cxnSpLocks/>
            </p:cNvCxnSpPr>
            <p:nvPr/>
          </p:nvCxnSpPr>
          <p:spPr>
            <a:xfrm rot="-5400000">
              <a:off x="-302276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54" name="直线连接线"/>
            <p:cNvCxnSpPr>
              <a:cxnSpLocks/>
            </p:cNvCxnSpPr>
            <p:nvPr/>
          </p:nvCxnSpPr>
          <p:spPr>
            <a:xfrm rot="-5400000">
              <a:off x="-261641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55" name="直线连接线"/>
            <p:cNvCxnSpPr>
              <a:cxnSpLocks/>
            </p:cNvCxnSpPr>
            <p:nvPr/>
          </p:nvCxnSpPr>
          <p:spPr>
            <a:xfrm rot="-5400000">
              <a:off x="-2210061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56" name="直线连接线"/>
            <p:cNvCxnSpPr>
              <a:cxnSpLocks/>
            </p:cNvCxnSpPr>
            <p:nvPr/>
          </p:nvCxnSpPr>
          <p:spPr>
            <a:xfrm rot="-5400000">
              <a:off x="-1803709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57" name="直线连接线"/>
            <p:cNvCxnSpPr>
              <a:cxnSpLocks/>
            </p:cNvCxnSpPr>
            <p:nvPr/>
          </p:nvCxnSpPr>
          <p:spPr>
            <a:xfrm rot="-5400000">
              <a:off x="-139735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58" name="直线连接线"/>
            <p:cNvCxnSpPr>
              <a:cxnSpLocks/>
            </p:cNvCxnSpPr>
            <p:nvPr/>
          </p:nvCxnSpPr>
          <p:spPr>
            <a:xfrm rot="-5400000">
              <a:off x="-99100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59" name="直线连接线"/>
            <p:cNvCxnSpPr>
              <a:cxnSpLocks/>
            </p:cNvCxnSpPr>
            <p:nvPr/>
          </p:nvCxnSpPr>
          <p:spPr>
            <a:xfrm rot="-5400000">
              <a:off x="-58465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0" name="直线连接线"/>
            <p:cNvCxnSpPr>
              <a:cxnSpLocks/>
            </p:cNvCxnSpPr>
            <p:nvPr/>
          </p:nvCxnSpPr>
          <p:spPr>
            <a:xfrm rot="-5400000">
              <a:off x="-17830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1" name="直线连接线"/>
            <p:cNvCxnSpPr>
              <a:cxnSpLocks/>
            </p:cNvCxnSpPr>
            <p:nvPr/>
          </p:nvCxnSpPr>
          <p:spPr>
            <a:xfrm rot="-5400000">
              <a:off x="22805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2" name="直线连接线"/>
            <p:cNvCxnSpPr>
              <a:cxnSpLocks/>
            </p:cNvCxnSpPr>
            <p:nvPr/>
          </p:nvCxnSpPr>
          <p:spPr>
            <a:xfrm rot="-5400000">
              <a:off x="63440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3" name="直线连接线"/>
            <p:cNvCxnSpPr>
              <a:cxnSpLocks/>
            </p:cNvCxnSpPr>
            <p:nvPr/>
          </p:nvCxnSpPr>
          <p:spPr>
            <a:xfrm rot="-5400000">
              <a:off x="104075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4" name="直线连接线"/>
            <p:cNvCxnSpPr>
              <a:cxnSpLocks/>
            </p:cNvCxnSpPr>
            <p:nvPr/>
          </p:nvCxnSpPr>
          <p:spPr>
            <a:xfrm rot="-5400000">
              <a:off x="1447106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5" name="直线连接线"/>
            <p:cNvCxnSpPr>
              <a:cxnSpLocks/>
            </p:cNvCxnSpPr>
            <p:nvPr/>
          </p:nvCxnSpPr>
          <p:spPr>
            <a:xfrm rot="-5400000">
              <a:off x="1853459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6" name="直线连接线"/>
            <p:cNvCxnSpPr>
              <a:cxnSpLocks/>
            </p:cNvCxnSpPr>
            <p:nvPr/>
          </p:nvCxnSpPr>
          <p:spPr>
            <a:xfrm rot="-5400000">
              <a:off x="2259811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7" name="直线连接线"/>
            <p:cNvCxnSpPr>
              <a:cxnSpLocks/>
            </p:cNvCxnSpPr>
            <p:nvPr/>
          </p:nvCxnSpPr>
          <p:spPr>
            <a:xfrm rot="-5400000">
              <a:off x="266616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8" name="直线连接线"/>
            <p:cNvCxnSpPr>
              <a:cxnSpLocks/>
            </p:cNvCxnSpPr>
            <p:nvPr/>
          </p:nvCxnSpPr>
          <p:spPr>
            <a:xfrm rot="-5400000">
              <a:off x="3072513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69" name="直线连接线"/>
            <p:cNvCxnSpPr>
              <a:cxnSpLocks/>
            </p:cNvCxnSpPr>
            <p:nvPr/>
          </p:nvCxnSpPr>
          <p:spPr>
            <a:xfrm rot="-5400000">
              <a:off x="347886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0" name="直线连接线"/>
            <p:cNvCxnSpPr>
              <a:cxnSpLocks/>
            </p:cNvCxnSpPr>
            <p:nvPr/>
          </p:nvCxnSpPr>
          <p:spPr>
            <a:xfrm rot="-5400000">
              <a:off x="388521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1" name="直线连接线"/>
            <p:cNvCxnSpPr>
              <a:cxnSpLocks/>
            </p:cNvCxnSpPr>
            <p:nvPr/>
          </p:nvCxnSpPr>
          <p:spPr>
            <a:xfrm rot="-5400000">
              <a:off x="4291570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2" name="直线连接线"/>
            <p:cNvCxnSpPr>
              <a:cxnSpLocks/>
            </p:cNvCxnSpPr>
            <p:nvPr/>
          </p:nvCxnSpPr>
          <p:spPr>
            <a:xfrm rot="-5400000">
              <a:off x="469792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3" name="直线连接线"/>
            <p:cNvCxnSpPr>
              <a:cxnSpLocks/>
            </p:cNvCxnSpPr>
            <p:nvPr/>
          </p:nvCxnSpPr>
          <p:spPr>
            <a:xfrm rot="-5400000">
              <a:off x="510427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4" name="直线连接线"/>
            <p:cNvCxnSpPr>
              <a:cxnSpLocks/>
            </p:cNvCxnSpPr>
            <p:nvPr/>
          </p:nvCxnSpPr>
          <p:spPr>
            <a:xfrm rot="-5400000">
              <a:off x="5510626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5" name="直线连接线"/>
            <p:cNvCxnSpPr>
              <a:cxnSpLocks/>
            </p:cNvCxnSpPr>
            <p:nvPr/>
          </p:nvCxnSpPr>
          <p:spPr>
            <a:xfrm rot="-5400000">
              <a:off x="5916978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6" name="直线连接线"/>
            <p:cNvCxnSpPr>
              <a:cxnSpLocks/>
            </p:cNvCxnSpPr>
            <p:nvPr/>
          </p:nvCxnSpPr>
          <p:spPr>
            <a:xfrm rot="-5400000">
              <a:off x="632333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7" name="直线连接线"/>
            <p:cNvCxnSpPr>
              <a:cxnSpLocks/>
            </p:cNvCxnSpPr>
            <p:nvPr/>
          </p:nvCxnSpPr>
          <p:spPr>
            <a:xfrm rot="-5400000">
              <a:off x="672968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8" name="直线连接线"/>
            <p:cNvCxnSpPr>
              <a:cxnSpLocks/>
            </p:cNvCxnSpPr>
            <p:nvPr/>
          </p:nvCxnSpPr>
          <p:spPr>
            <a:xfrm rot="-5400000">
              <a:off x="713603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79" name="直线连接线"/>
            <p:cNvCxnSpPr>
              <a:cxnSpLocks/>
            </p:cNvCxnSpPr>
            <p:nvPr/>
          </p:nvCxnSpPr>
          <p:spPr>
            <a:xfrm rot="-5400000">
              <a:off x="754238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80" name="直线连接线"/>
            <p:cNvCxnSpPr>
              <a:cxnSpLocks/>
            </p:cNvCxnSpPr>
            <p:nvPr/>
          </p:nvCxnSpPr>
          <p:spPr>
            <a:xfrm rot="-5400000">
              <a:off x="794873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81" name="直线连接线"/>
            <p:cNvCxnSpPr>
              <a:cxnSpLocks/>
            </p:cNvCxnSpPr>
            <p:nvPr/>
          </p:nvCxnSpPr>
          <p:spPr>
            <a:xfrm rot="-5400000">
              <a:off x="835509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grpSp>
          <p:nvGrpSpPr>
            <p:cNvPr id="185" name="Объединение"/>
            <p:cNvGrpSpPr>
              <a:grpSpLocks/>
            </p:cNvGrpSpPr>
            <p:nvPr/>
          </p:nvGrpSpPr>
          <p:grpSpPr>
            <a:xfrm>
              <a:off x="337" y="5647715"/>
              <a:ext cx="12191268" cy="806826"/>
              <a:chOff x="337" y="5647715"/>
              <a:chExt cx="12191268" cy="806826"/>
            </a:xfrm>
          </p:grpSpPr>
          <p:cxnSp>
            <p:nvCxnSpPr>
              <p:cNvPr id="182" name="直线连接线"/>
              <p:cNvCxnSpPr>
                <a:cxnSpLocks/>
              </p:cNvCxnSpPr>
              <p:nvPr/>
            </p:nvCxnSpPr>
            <p:spPr>
              <a:xfrm rot="0">
                <a:off x="337" y="564771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83" name="直线连接线"/>
              <p:cNvCxnSpPr>
                <a:cxnSpLocks/>
              </p:cNvCxnSpPr>
              <p:nvPr/>
            </p:nvCxnSpPr>
            <p:spPr>
              <a:xfrm rot="0">
                <a:off x="337" y="605112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84" name="直线连接线"/>
              <p:cNvCxnSpPr>
                <a:cxnSpLocks/>
              </p:cNvCxnSpPr>
              <p:nvPr/>
            </p:nvCxnSpPr>
            <p:spPr>
              <a:xfrm rot="0">
                <a:off x="337" y="645454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186" name="直线连接线"/>
            <p:cNvCxnSpPr>
              <a:cxnSpLocks/>
            </p:cNvCxnSpPr>
            <p:nvPr/>
          </p:nvCxnSpPr>
          <p:spPr>
            <a:xfrm rot="0">
              <a:off x="351" y="6858075"/>
              <a:ext cx="121917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87" name="直线连接线"/>
            <p:cNvCxnSpPr>
              <a:cxnSpLocks/>
            </p:cNvCxnSpPr>
            <p:nvPr/>
          </p:nvCxnSpPr>
          <p:spPr>
            <a:xfrm rot="-5400000">
              <a:off x="8761442" y="3429084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</p:grpSp>
      <p:pic>
        <p:nvPicPr>
          <p:cNvPr id="136" name="Изображения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36749" y="6229225"/>
            <a:ext cx="11003052" cy="301350"/>
          </a:xfrm>
          <a:prstGeom prst="rect"/>
          <a:noFill/>
          <a:ln w="12700" cmpd="sng" cap="flat">
            <a:noFill/>
            <a:prstDash val="solid"/>
            <a:round/>
          </a:ln>
        </p:spPr>
      </p:pic>
      <p:sp>
        <p:nvSpPr>
          <p:cNvPr id="135" name="Прямоугольник с закругленными углами"/>
          <p:cNvSpPr>
            <a:spLocks/>
          </p:cNvSpPr>
          <p:nvPr/>
        </p:nvSpPr>
        <p:spPr>
          <a:xfrm rot="0">
            <a:off x="10071150" y="1143151"/>
            <a:ext cx="1397100" cy="6498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134" name="Прямоугольник с закругленными углами"/>
          <p:cNvSpPr>
            <a:spLocks/>
          </p:cNvSpPr>
          <p:nvPr/>
        </p:nvSpPr>
        <p:spPr>
          <a:xfrm rot="0">
            <a:off x="10071150" y="1924184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133" name="Прямоугольник с закругленными углами"/>
          <p:cNvSpPr>
            <a:spLocks/>
          </p:cNvSpPr>
          <p:nvPr/>
        </p:nvSpPr>
        <p:spPr>
          <a:xfrm rot="0">
            <a:off x="10071150" y="27052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132" name="Прямоугольник с закругленными углами"/>
          <p:cNvSpPr>
            <a:spLocks/>
          </p:cNvSpPr>
          <p:nvPr/>
        </p:nvSpPr>
        <p:spPr>
          <a:xfrm rot="0">
            <a:off x="10071150" y="3486251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4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131" name="Прямоугольник с закругленными углами"/>
          <p:cNvSpPr>
            <a:spLocks/>
          </p:cNvSpPr>
          <p:nvPr/>
        </p:nvSpPr>
        <p:spPr>
          <a:xfrm rot="0">
            <a:off x="10071150" y="4267285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5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130" name="Прямоугольник с закругленными углами"/>
          <p:cNvSpPr>
            <a:spLocks/>
          </p:cNvSpPr>
          <p:nvPr/>
        </p:nvSpPr>
        <p:spPr>
          <a:xfrm rot="0">
            <a:off x="10071150" y="50483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6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pic>
        <p:nvPicPr>
          <p:cNvPr id="129" name="Изображения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flipH="1" rot="5400000">
            <a:off x="7839500" y="3225150"/>
            <a:ext cx="6543726" cy="407775"/>
          </a:xfrm>
          <a:prstGeom prst="rect"/>
          <a:noFill/>
          <a:ln w="12700" cmpd="sng" cap="flat">
            <a:noFill/>
            <a:prstDash val="solid"/>
            <a:round/>
          </a:ln>
        </p:spPr>
      </p:pic>
      <p:grpSp>
        <p:nvGrpSpPr>
          <p:cNvPr id="128" name="Объединение"/>
          <p:cNvGrpSpPr>
            <a:grpSpLocks/>
          </p:cNvGrpSpPr>
          <p:nvPr/>
        </p:nvGrpSpPr>
        <p:grpSpPr>
          <a:xfrm>
            <a:off x="588167" y="1137661"/>
            <a:ext cx="540369" cy="4643695"/>
            <a:chOff x="588167" y="1137661"/>
            <a:chExt cx="540369" cy="4643695"/>
          </a:xfrm>
        </p:grpSpPr>
        <p:sp>
          <p:nvSpPr>
            <p:cNvPr id="120" name="弧形"/>
            <p:cNvSpPr>
              <a:spLocks/>
            </p:cNvSpPr>
            <p:nvPr/>
          </p:nvSpPr>
          <p:spPr>
            <a:xfrm rot="0">
              <a:off x="588167" y="1137661"/>
              <a:ext cx="540369" cy="234193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</a:path>
                <a:path w="21600" h="21600" stroke="0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  <a:lnTo>
                    <a:pt x="10800" y="7989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121" name="弧形"/>
            <p:cNvSpPr>
              <a:spLocks/>
            </p:cNvSpPr>
            <p:nvPr/>
          </p:nvSpPr>
          <p:spPr>
            <a:xfrm rot="0">
              <a:off x="588167" y="1771194"/>
              <a:ext cx="540369" cy="23058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</a:path>
                <a:path w="21600" h="21600" stroke="0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  <a:lnTo>
                    <a:pt x="10800" y="77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122" name="弧形"/>
            <p:cNvSpPr>
              <a:spLocks/>
            </p:cNvSpPr>
            <p:nvPr/>
          </p:nvSpPr>
          <p:spPr>
            <a:xfrm rot="0">
              <a:off x="588167" y="5551952"/>
              <a:ext cx="540369" cy="22940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</a:path>
                <a:path w="21600" h="21600" stroke="0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  <a:lnTo>
                    <a:pt x="10800" y="770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123" name="弧形"/>
            <p:cNvSpPr>
              <a:spLocks/>
            </p:cNvSpPr>
            <p:nvPr/>
          </p:nvSpPr>
          <p:spPr>
            <a:xfrm rot="0">
              <a:off x="588167" y="3661573"/>
              <a:ext cx="540369" cy="22999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</a:path>
                <a:path w="21600" h="21600" stroke="0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  <a:lnTo>
                    <a:pt x="10800" y="774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124" name="弧形"/>
            <p:cNvSpPr>
              <a:spLocks/>
            </p:cNvSpPr>
            <p:nvPr/>
          </p:nvSpPr>
          <p:spPr>
            <a:xfrm rot="0">
              <a:off x="588167" y="2404726"/>
              <a:ext cx="540369" cy="2269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</a:path>
                <a:path w="21600" h="21600" stroke="0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  <a:lnTo>
                    <a:pt x="10800" y="755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125" name="弧形"/>
            <p:cNvSpPr>
              <a:spLocks/>
            </p:cNvSpPr>
            <p:nvPr/>
          </p:nvSpPr>
          <p:spPr>
            <a:xfrm rot="0">
              <a:off x="588167" y="4918419"/>
              <a:ext cx="540369" cy="23300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</a:path>
                <a:path w="21600" h="21600" stroke="0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  <a:lnTo>
                    <a:pt x="10800" y="7920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126" name="弧形"/>
            <p:cNvSpPr>
              <a:spLocks/>
            </p:cNvSpPr>
            <p:nvPr/>
          </p:nvSpPr>
          <p:spPr>
            <a:xfrm rot="0">
              <a:off x="588167" y="4295105"/>
              <a:ext cx="540369" cy="22639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</a:path>
                <a:path w="21600" h="21600" stroke="0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  <a:lnTo>
                    <a:pt x="10800" y="752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127" name="弧形"/>
            <p:cNvSpPr>
              <a:spLocks/>
            </p:cNvSpPr>
            <p:nvPr/>
          </p:nvSpPr>
          <p:spPr>
            <a:xfrm rot="0">
              <a:off x="588167" y="3028040"/>
              <a:ext cx="540369" cy="233600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</a:path>
                <a:path w="21600" h="21600" stroke="0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  <a:lnTo>
                    <a:pt x="10800" y="7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</p:grpSp>
      <p:sp>
        <p:nvSpPr>
          <p:cNvPr id="119" name="Прямоугольник с закругленными углами"/>
          <p:cNvSpPr>
            <a:spLocks/>
          </p:cNvSpPr>
          <p:nvPr/>
        </p:nvSpPr>
        <p:spPr>
          <a:xfrm rot="0">
            <a:off x="736499" y="668572"/>
            <a:ext cx="10141200" cy="5520900"/>
          </a:xfrm>
          <a:prstGeom prst="roundRect">
            <a:avLst>
              <a:gd name="adj" fmla="val 2847"/>
            </a:avLst>
          </a:prstGeom>
          <a:solidFill>
            <a:srgbClr val="FFFFFF"/>
          </a:solidFill>
          <a:ln w="76200" cmpd="sng" cap="flat">
            <a:solidFill>
              <a:srgbClr val="E8D2F8"/>
            </a:solidFill>
            <a:prstDash val="solid"/>
            <a:round/>
          </a:ln>
        </p:spPr>
      </p:sp>
      <p:grpSp>
        <p:nvGrpSpPr>
          <p:cNvPr id="118" name="Объединение"/>
          <p:cNvGrpSpPr>
            <a:grpSpLocks/>
          </p:cNvGrpSpPr>
          <p:nvPr/>
        </p:nvGrpSpPr>
        <p:grpSpPr>
          <a:xfrm>
            <a:off x="1019399" y="1108203"/>
            <a:ext cx="231900" cy="4641243"/>
            <a:chOff x="1019399" y="1108203"/>
            <a:chExt cx="231900" cy="4641243"/>
          </a:xfrm>
        </p:grpSpPr>
        <p:sp>
          <p:nvSpPr>
            <p:cNvPr id="110" name="Овал"/>
            <p:cNvSpPr>
              <a:spLocks/>
            </p:cNvSpPr>
            <p:nvPr/>
          </p:nvSpPr>
          <p:spPr>
            <a:xfrm rot="0">
              <a:off x="1019399" y="1108203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111" name="Овал"/>
            <p:cNvSpPr>
              <a:spLocks/>
            </p:cNvSpPr>
            <p:nvPr/>
          </p:nvSpPr>
          <p:spPr>
            <a:xfrm rot="0">
              <a:off x="1019399" y="425773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112" name="Овал"/>
            <p:cNvSpPr>
              <a:spLocks/>
            </p:cNvSpPr>
            <p:nvPr/>
          </p:nvSpPr>
          <p:spPr>
            <a:xfrm rot="0">
              <a:off x="1019399" y="2997921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113" name="Овал"/>
            <p:cNvSpPr>
              <a:spLocks/>
            </p:cNvSpPr>
            <p:nvPr/>
          </p:nvSpPr>
          <p:spPr>
            <a:xfrm rot="0">
              <a:off x="1019399" y="1738109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114" name="Овал"/>
            <p:cNvSpPr>
              <a:spLocks/>
            </p:cNvSpPr>
            <p:nvPr/>
          </p:nvSpPr>
          <p:spPr>
            <a:xfrm rot="0">
              <a:off x="1019399" y="5517546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115" name="Овал"/>
            <p:cNvSpPr>
              <a:spLocks/>
            </p:cNvSpPr>
            <p:nvPr/>
          </p:nvSpPr>
          <p:spPr>
            <a:xfrm rot="0">
              <a:off x="1019399" y="3627828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116" name="Овал"/>
            <p:cNvSpPr>
              <a:spLocks/>
            </p:cNvSpPr>
            <p:nvPr/>
          </p:nvSpPr>
          <p:spPr>
            <a:xfrm rot="0">
              <a:off x="1019399" y="236801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117" name="Овал"/>
            <p:cNvSpPr>
              <a:spLocks/>
            </p:cNvSpPr>
            <p:nvPr/>
          </p:nvSpPr>
          <p:spPr>
            <a:xfrm rot="0">
              <a:off x="1019399" y="4887640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</p:grpSp>
      <p:grpSp>
        <p:nvGrpSpPr>
          <p:cNvPr id="109" name="Объединение"/>
          <p:cNvGrpSpPr>
            <a:grpSpLocks/>
          </p:cNvGrpSpPr>
          <p:nvPr/>
        </p:nvGrpSpPr>
        <p:grpSpPr>
          <a:xfrm>
            <a:off x="602492" y="1180982"/>
            <a:ext cx="525907" cy="4600219"/>
            <a:chOff x="602492" y="1180982"/>
            <a:chExt cx="525907" cy="4600219"/>
          </a:xfrm>
        </p:grpSpPr>
        <p:sp>
          <p:nvSpPr>
            <p:cNvPr id="101" name="弧形"/>
            <p:cNvSpPr>
              <a:spLocks/>
            </p:cNvSpPr>
            <p:nvPr/>
          </p:nvSpPr>
          <p:spPr>
            <a:xfrm rot="0">
              <a:off x="602492" y="1180982"/>
              <a:ext cx="525903" cy="190881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</a:path>
                <a:path w="21600" h="21600" stroke="0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  <a:lnTo>
                    <a:pt x="10504" y="489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102" name="弧形"/>
            <p:cNvSpPr>
              <a:spLocks/>
            </p:cNvSpPr>
            <p:nvPr/>
          </p:nvSpPr>
          <p:spPr>
            <a:xfrm rot="0">
              <a:off x="602492" y="4333709"/>
              <a:ext cx="525903" cy="18768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</a:path>
                <a:path w="21600" h="21600" stroke="0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  <a:lnTo>
                    <a:pt x="10504" y="4613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103" name="弧形"/>
            <p:cNvSpPr>
              <a:spLocks/>
            </p:cNvSpPr>
            <p:nvPr/>
          </p:nvSpPr>
          <p:spPr>
            <a:xfrm rot="0">
              <a:off x="602492" y="3076428"/>
              <a:ext cx="525903" cy="18515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</a:path>
                <a:path w="21600" h="21600" stroke="0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  <a:lnTo>
                    <a:pt x="10504" y="438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104" name="弧形"/>
            <p:cNvSpPr>
              <a:spLocks/>
            </p:cNvSpPr>
            <p:nvPr/>
          </p:nvSpPr>
          <p:spPr>
            <a:xfrm rot="0">
              <a:off x="602492" y="1809622"/>
              <a:ext cx="525903" cy="192147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</a:path>
                <a:path w="21600" h="21600" stroke="0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  <a:lnTo>
                    <a:pt x="10504" y="500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105" name="弧形"/>
            <p:cNvSpPr>
              <a:spLocks/>
            </p:cNvSpPr>
            <p:nvPr/>
          </p:nvSpPr>
          <p:spPr>
            <a:xfrm rot="0">
              <a:off x="602492" y="5600514"/>
              <a:ext cx="525907" cy="1806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</a:path>
                <a:path w="21600" h="21600" stroke="0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  <a:lnTo>
                    <a:pt x="10504" y="3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106" name="弧形"/>
            <p:cNvSpPr>
              <a:spLocks/>
            </p:cNvSpPr>
            <p:nvPr/>
          </p:nvSpPr>
          <p:spPr>
            <a:xfrm rot="0">
              <a:off x="602492" y="3714593"/>
              <a:ext cx="525903" cy="17689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</a:path>
                <a:path w="21600" h="21600" stroke="0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  <a:lnTo>
                    <a:pt x="10504" y="35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107" name="弧形"/>
            <p:cNvSpPr>
              <a:spLocks/>
            </p:cNvSpPr>
            <p:nvPr/>
          </p:nvSpPr>
          <p:spPr>
            <a:xfrm rot="0">
              <a:off x="602492" y="2447787"/>
              <a:ext cx="525903" cy="18388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</a:path>
                <a:path w="21600" h="21600" stroke="0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  <a:lnTo>
                    <a:pt x="10504" y="4262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108" name="弧形"/>
            <p:cNvSpPr>
              <a:spLocks/>
            </p:cNvSpPr>
            <p:nvPr/>
          </p:nvSpPr>
          <p:spPr>
            <a:xfrm rot="0">
              <a:off x="602492" y="4962349"/>
              <a:ext cx="525903" cy="188952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</a:path>
                <a:path w="21600" h="21600" stroke="0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  <a:lnTo>
                    <a:pt x="10504" y="472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</p:grpSp>
      <p:sp>
        <p:nvSpPr>
          <p:cNvPr id="100" name="曲线"/>
          <p:cNvSpPr>
            <a:spLocks/>
          </p:cNvSpPr>
          <p:nvPr/>
        </p:nvSpPr>
        <p:spPr>
          <a:xfrm rot="5400000">
            <a:off x="-508383" y="6180329"/>
            <a:ext cx="1131345" cy="114588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15436" y="18100"/>
                </a:moveTo>
                <a:cubicBezTo>
                  <a:pt x="15479" y="18091"/>
                  <a:pt x="15520" y="18269"/>
                  <a:pt x="15550" y="18593"/>
                </a:cubicBezTo>
                <a:cubicBezTo>
                  <a:pt x="15581" y="18905"/>
                  <a:pt x="15598" y="19340"/>
                  <a:pt x="15597" y="19790"/>
                </a:cubicBezTo>
                <a:cubicBezTo>
                  <a:pt x="15597" y="20246"/>
                  <a:pt x="15580" y="20687"/>
                  <a:pt x="15550" y="21011"/>
                </a:cubicBezTo>
                <a:cubicBezTo>
                  <a:pt x="15520" y="21335"/>
                  <a:pt x="15479" y="21513"/>
                  <a:pt x="15436" y="21504"/>
                </a:cubicBezTo>
                <a:cubicBezTo>
                  <a:pt x="15393" y="21513"/>
                  <a:pt x="15351" y="21335"/>
                  <a:pt x="15322" y="21011"/>
                </a:cubicBezTo>
                <a:cubicBezTo>
                  <a:pt x="15291" y="20687"/>
                  <a:pt x="15274" y="20246"/>
                  <a:pt x="15275" y="19790"/>
                </a:cubicBezTo>
                <a:cubicBezTo>
                  <a:pt x="15274" y="19340"/>
                  <a:pt x="15291" y="18905"/>
                  <a:pt x="15322" y="18593"/>
                </a:cubicBezTo>
                <a:cubicBezTo>
                  <a:pt x="15351" y="18269"/>
                  <a:pt x="15393" y="18091"/>
                  <a:pt x="15436" y="18100"/>
                </a:cubicBezTo>
              </a:path>
              <a:path w="21600" h="21600">
                <a:moveTo>
                  <a:pt x="18388" y="7654"/>
                </a:moveTo>
                <a:cubicBezTo>
                  <a:pt x="18239" y="7637"/>
                  <a:pt x="18096" y="8285"/>
                  <a:pt x="17995" y="9438"/>
                </a:cubicBezTo>
                <a:cubicBezTo>
                  <a:pt x="17886" y="10567"/>
                  <a:pt x="17827" y="12109"/>
                  <a:pt x="17829" y="13710"/>
                </a:cubicBezTo>
                <a:cubicBezTo>
                  <a:pt x="17829" y="14771"/>
                  <a:pt x="17855" y="15816"/>
                  <a:pt x="17905" y="16738"/>
                </a:cubicBezTo>
                <a:cubicBezTo>
                  <a:pt x="17952" y="17654"/>
                  <a:pt x="18022" y="18413"/>
                  <a:pt x="18109" y="18922"/>
                </a:cubicBezTo>
                <a:cubicBezTo>
                  <a:pt x="18194" y="19422"/>
                  <a:pt x="18291" y="19680"/>
                  <a:pt x="18388" y="19673"/>
                </a:cubicBezTo>
                <a:cubicBezTo>
                  <a:pt x="18486" y="19678"/>
                  <a:pt x="18582" y="19420"/>
                  <a:pt x="18668" y="18922"/>
                </a:cubicBezTo>
                <a:cubicBezTo>
                  <a:pt x="18753" y="18398"/>
                  <a:pt x="18824" y="17645"/>
                  <a:pt x="18871" y="16738"/>
                </a:cubicBezTo>
                <a:cubicBezTo>
                  <a:pt x="18921" y="15814"/>
                  <a:pt x="18946" y="14769"/>
                  <a:pt x="18945" y="13710"/>
                </a:cubicBezTo>
                <a:cubicBezTo>
                  <a:pt x="18948" y="12109"/>
                  <a:pt x="18888" y="10567"/>
                  <a:pt x="18780" y="9438"/>
                </a:cubicBezTo>
                <a:cubicBezTo>
                  <a:pt x="18680" y="8283"/>
                  <a:pt x="18537" y="7635"/>
                  <a:pt x="18388" y="7654"/>
                </a:cubicBezTo>
              </a:path>
              <a:path w="21600" h="21600">
                <a:moveTo>
                  <a:pt x="2930" y="7630"/>
                </a:moveTo>
                <a:cubicBezTo>
                  <a:pt x="2831" y="7621"/>
                  <a:pt x="2733" y="7898"/>
                  <a:pt x="2648" y="8428"/>
                </a:cubicBezTo>
                <a:cubicBezTo>
                  <a:pt x="2561" y="8954"/>
                  <a:pt x="2490" y="9717"/>
                  <a:pt x="2442" y="10635"/>
                </a:cubicBezTo>
                <a:cubicBezTo>
                  <a:pt x="2391" y="11555"/>
                  <a:pt x="2364" y="12600"/>
                  <a:pt x="2364" y="13663"/>
                </a:cubicBezTo>
                <a:cubicBezTo>
                  <a:pt x="2364" y="14727"/>
                  <a:pt x="2391" y="15771"/>
                  <a:pt x="2442" y="16691"/>
                </a:cubicBezTo>
                <a:cubicBezTo>
                  <a:pt x="2491" y="17619"/>
                  <a:pt x="2563" y="18389"/>
                  <a:pt x="2650" y="18922"/>
                </a:cubicBezTo>
                <a:cubicBezTo>
                  <a:pt x="2734" y="19459"/>
                  <a:pt x="2831" y="19743"/>
                  <a:pt x="2930" y="19743"/>
                </a:cubicBezTo>
                <a:cubicBezTo>
                  <a:pt x="3029" y="19736"/>
                  <a:pt x="3127" y="19462"/>
                  <a:pt x="3214" y="18945"/>
                </a:cubicBezTo>
                <a:cubicBezTo>
                  <a:pt x="3301" y="18440"/>
                  <a:pt x="3373" y="17692"/>
                  <a:pt x="3422" y="16785"/>
                </a:cubicBezTo>
                <a:cubicBezTo>
                  <a:pt x="3472" y="15846"/>
                  <a:pt x="3497" y="14785"/>
                  <a:pt x="3496" y="13710"/>
                </a:cubicBezTo>
                <a:cubicBezTo>
                  <a:pt x="3499" y="12090"/>
                  <a:pt x="3440" y="10527"/>
                  <a:pt x="3332" y="9367"/>
                </a:cubicBezTo>
                <a:cubicBezTo>
                  <a:pt x="3229" y="8252"/>
                  <a:pt x="3087" y="7628"/>
                  <a:pt x="2939" y="7630"/>
                </a:cubicBezTo>
              </a:path>
              <a:path w="21600" h="21600">
                <a:moveTo>
                  <a:pt x="4753" y="7607"/>
                </a:moveTo>
                <a:cubicBezTo>
                  <a:pt x="4620" y="7578"/>
                  <a:pt x="4491" y="8092"/>
                  <a:pt x="4393" y="9039"/>
                </a:cubicBezTo>
                <a:cubicBezTo>
                  <a:pt x="4310" y="9884"/>
                  <a:pt x="4251" y="10959"/>
                  <a:pt x="4225" y="12137"/>
                </a:cubicBezTo>
                <a:lnTo>
                  <a:pt x="5290" y="12137"/>
                </a:lnTo>
                <a:cubicBezTo>
                  <a:pt x="5271" y="11243"/>
                  <a:pt x="5235" y="10402"/>
                  <a:pt x="5182" y="9672"/>
                </a:cubicBezTo>
                <a:cubicBezTo>
                  <a:pt x="5133" y="9024"/>
                  <a:pt x="5069" y="8508"/>
                  <a:pt x="4997" y="8170"/>
                </a:cubicBezTo>
                <a:cubicBezTo>
                  <a:pt x="4920" y="7797"/>
                  <a:pt x="4837" y="7607"/>
                  <a:pt x="4753" y="7607"/>
                </a:cubicBezTo>
              </a:path>
              <a:path w="21600" h="21600">
                <a:moveTo>
                  <a:pt x="14087" y="7560"/>
                </a:moveTo>
                <a:cubicBezTo>
                  <a:pt x="13988" y="7550"/>
                  <a:pt x="13890" y="7827"/>
                  <a:pt x="13805" y="8358"/>
                </a:cubicBezTo>
                <a:cubicBezTo>
                  <a:pt x="13719" y="8884"/>
                  <a:pt x="13647" y="9647"/>
                  <a:pt x="13599" y="10565"/>
                </a:cubicBezTo>
                <a:cubicBezTo>
                  <a:pt x="13549" y="11485"/>
                  <a:pt x="13522" y="12529"/>
                  <a:pt x="13521" y="13593"/>
                </a:cubicBezTo>
                <a:cubicBezTo>
                  <a:pt x="13522" y="14656"/>
                  <a:pt x="13549" y="15701"/>
                  <a:pt x="13599" y="16621"/>
                </a:cubicBezTo>
                <a:cubicBezTo>
                  <a:pt x="13648" y="17549"/>
                  <a:pt x="13720" y="18319"/>
                  <a:pt x="13807" y="18851"/>
                </a:cubicBezTo>
                <a:cubicBezTo>
                  <a:pt x="13892" y="19389"/>
                  <a:pt x="13988" y="19673"/>
                  <a:pt x="14087" y="19673"/>
                </a:cubicBezTo>
                <a:cubicBezTo>
                  <a:pt x="14186" y="19666"/>
                  <a:pt x="14284" y="19391"/>
                  <a:pt x="14371" y="18875"/>
                </a:cubicBezTo>
                <a:cubicBezTo>
                  <a:pt x="14457" y="18363"/>
                  <a:pt x="14529" y="17617"/>
                  <a:pt x="14579" y="16715"/>
                </a:cubicBezTo>
                <a:cubicBezTo>
                  <a:pt x="14629" y="15776"/>
                  <a:pt x="14654" y="14715"/>
                  <a:pt x="14653" y="13640"/>
                </a:cubicBezTo>
                <a:cubicBezTo>
                  <a:pt x="14656" y="12020"/>
                  <a:pt x="14597" y="10457"/>
                  <a:pt x="14490" y="9297"/>
                </a:cubicBezTo>
                <a:cubicBezTo>
                  <a:pt x="14383" y="8184"/>
                  <a:pt x="14237" y="7583"/>
                  <a:pt x="14087" y="7630"/>
                </a:cubicBezTo>
              </a:path>
              <a:path w="21600" h="21600">
                <a:moveTo>
                  <a:pt x="10090" y="7560"/>
                </a:moveTo>
                <a:cubicBezTo>
                  <a:pt x="9990" y="7548"/>
                  <a:pt x="9892" y="7825"/>
                  <a:pt x="9806" y="8358"/>
                </a:cubicBezTo>
                <a:cubicBezTo>
                  <a:pt x="9719" y="8884"/>
                  <a:pt x="9648" y="9647"/>
                  <a:pt x="9600" y="10565"/>
                </a:cubicBezTo>
                <a:cubicBezTo>
                  <a:pt x="9550" y="11487"/>
                  <a:pt x="9524" y="12532"/>
                  <a:pt x="9524" y="13593"/>
                </a:cubicBezTo>
                <a:cubicBezTo>
                  <a:pt x="9524" y="14654"/>
                  <a:pt x="9550" y="15699"/>
                  <a:pt x="9600" y="16621"/>
                </a:cubicBezTo>
                <a:cubicBezTo>
                  <a:pt x="9649" y="17548"/>
                  <a:pt x="9721" y="18319"/>
                  <a:pt x="9808" y="18851"/>
                </a:cubicBezTo>
                <a:cubicBezTo>
                  <a:pt x="9892" y="19389"/>
                  <a:pt x="9989" y="19673"/>
                  <a:pt x="10088" y="19673"/>
                </a:cubicBezTo>
                <a:cubicBezTo>
                  <a:pt x="10188" y="19663"/>
                  <a:pt x="10286" y="19389"/>
                  <a:pt x="10374" y="18875"/>
                </a:cubicBezTo>
                <a:cubicBezTo>
                  <a:pt x="10460" y="18368"/>
                  <a:pt x="10531" y="17621"/>
                  <a:pt x="10580" y="16715"/>
                </a:cubicBezTo>
                <a:cubicBezTo>
                  <a:pt x="10630" y="15776"/>
                  <a:pt x="10655" y="14715"/>
                  <a:pt x="10653" y="13640"/>
                </a:cubicBezTo>
                <a:cubicBezTo>
                  <a:pt x="10657" y="12020"/>
                  <a:pt x="10598" y="10456"/>
                  <a:pt x="10490" y="9297"/>
                </a:cubicBezTo>
                <a:cubicBezTo>
                  <a:pt x="10382" y="8163"/>
                  <a:pt x="10234" y="7557"/>
                  <a:pt x="10081" y="7630"/>
                </a:cubicBezTo>
              </a:path>
              <a:path w="21600" h="21600">
                <a:moveTo>
                  <a:pt x="1684" y="6151"/>
                </a:moveTo>
                <a:lnTo>
                  <a:pt x="1874" y="6151"/>
                </a:lnTo>
                <a:lnTo>
                  <a:pt x="1874" y="21129"/>
                </a:lnTo>
                <a:lnTo>
                  <a:pt x="1691" y="21129"/>
                </a:lnTo>
              </a:path>
              <a:path w="21600" h="21600">
                <a:moveTo>
                  <a:pt x="12834" y="6081"/>
                </a:moveTo>
                <a:lnTo>
                  <a:pt x="13018" y="6081"/>
                </a:lnTo>
                <a:lnTo>
                  <a:pt x="13018" y="21058"/>
                </a:lnTo>
                <a:lnTo>
                  <a:pt x="12834" y="21058"/>
                </a:lnTo>
              </a:path>
              <a:path w="21600" h="21600">
                <a:moveTo>
                  <a:pt x="4750" y="5822"/>
                </a:moveTo>
                <a:cubicBezTo>
                  <a:pt x="4978" y="5738"/>
                  <a:pt x="5194" y="6815"/>
                  <a:pt x="5332" y="8710"/>
                </a:cubicBezTo>
                <a:cubicBezTo>
                  <a:pt x="5439" y="10175"/>
                  <a:pt x="5495" y="11983"/>
                  <a:pt x="5491" y="13828"/>
                </a:cubicBezTo>
                <a:lnTo>
                  <a:pt x="4207" y="13828"/>
                </a:lnTo>
                <a:cubicBezTo>
                  <a:pt x="4205" y="15415"/>
                  <a:pt x="4262" y="16948"/>
                  <a:pt x="4366" y="18100"/>
                </a:cubicBezTo>
                <a:cubicBezTo>
                  <a:pt x="4464" y="19208"/>
                  <a:pt x="4602" y="19823"/>
                  <a:pt x="4746" y="19790"/>
                </a:cubicBezTo>
                <a:cubicBezTo>
                  <a:pt x="4818" y="19788"/>
                  <a:pt x="4889" y="19652"/>
                  <a:pt x="4956" y="19391"/>
                </a:cubicBezTo>
                <a:cubicBezTo>
                  <a:pt x="5020" y="19140"/>
                  <a:pt x="5080" y="18783"/>
                  <a:pt x="5133" y="18335"/>
                </a:cubicBezTo>
                <a:cubicBezTo>
                  <a:pt x="5195" y="17692"/>
                  <a:pt x="5248" y="16954"/>
                  <a:pt x="5290" y="16152"/>
                </a:cubicBezTo>
                <a:lnTo>
                  <a:pt x="5444" y="17020"/>
                </a:lnTo>
                <a:cubicBezTo>
                  <a:pt x="5400" y="17962"/>
                  <a:pt x="5340" y="18811"/>
                  <a:pt x="5267" y="19532"/>
                </a:cubicBezTo>
                <a:cubicBezTo>
                  <a:pt x="5202" y="20166"/>
                  <a:pt x="5126" y="20668"/>
                  <a:pt x="5044" y="21011"/>
                </a:cubicBezTo>
                <a:cubicBezTo>
                  <a:pt x="4953" y="21354"/>
                  <a:pt x="4858" y="21521"/>
                  <a:pt x="4762" y="21504"/>
                </a:cubicBezTo>
                <a:cubicBezTo>
                  <a:pt x="4555" y="21647"/>
                  <a:pt x="4353" y="20781"/>
                  <a:pt x="4216" y="19157"/>
                </a:cubicBezTo>
                <a:cubicBezTo>
                  <a:pt x="4088" y="17671"/>
                  <a:pt x="4018" y="15736"/>
                  <a:pt x="4019" y="13734"/>
                </a:cubicBezTo>
                <a:cubicBezTo>
                  <a:pt x="4017" y="11896"/>
                  <a:pt x="4076" y="10105"/>
                  <a:pt x="4185" y="8663"/>
                </a:cubicBezTo>
                <a:cubicBezTo>
                  <a:pt x="4317" y="6792"/>
                  <a:pt x="4529" y="5729"/>
                  <a:pt x="4750" y="5822"/>
                </a:cubicBezTo>
              </a:path>
              <a:path w="21600" h="21600">
                <a:moveTo>
                  <a:pt x="18388" y="5776"/>
                </a:moveTo>
                <a:cubicBezTo>
                  <a:pt x="18596" y="5719"/>
                  <a:pt x="18796" y="6630"/>
                  <a:pt x="18934" y="8264"/>
                </a:cubicBezTo>
                <a:cubicBezTo>
                  <a:pt x="19064" y="9738"/>
                  <a:pt x="19134" y="11680"/>
                  <a:pt x="19131" y="13687"/>
                </a:cubicBezTo>
                <a:cubicBezTo>
                  <a:pt x="19133" y="15727"/>
                  <a:pt x="19058" y="17692"/>
                  <a:pt x="18923" y="19157"/>
                </a:cubicBezTo>
                <a:cubicBezTo>
                  <a:pt x="18786" y="20718"/>
                  <a:pt x="18591" y="21575"/>
                  <a:pt x="18388" y="21504"/>
                </a:cubicBezTo>
                <a:cubicBezTo>
                  <a:pt x="18185" y="21579"/>
                  <a:pt x="17989" y="20722"/>
                  <a:pt x="17851" y="19157"/>
                </a:cubicBezTo>
                <a:cubicBezTo>
                  <a:pt x="17716" y="17692"/>
                  <a:pt x="17641" y="15727"/>
                  <a:pt x="17643" y="13687"/>
                </a:cubicBezTo>
                <a:cubicBezTo>
                  <a:pt x="17641" y="11689"/>
                  <a:pt x="17711" y="9759"/>
                  <a:pt x="17840" y="8287"/>
                </a:cubicBezTo>
                <a:cubicBezTo>
                  <a:pt x="17979" y="6646"/>
                  <a:pt x="18179" y="5726"/>
                  <a:pt x="18388" y="5776"/>
                </a:cubicBezTo>
              </a:path>
              <a:path w="21600" h="21600">
                <a:moveTo>
                  <a:pt x="16715" y="5776"/>
                </a:moveTo>
                <a:cubicBezTo>
                  <a:pt x="16808" y="5768"/>
                  <a:pt x="16900" y="5919"/>
                  <a:pt x="16988" y="6222"/>
                </a:cubicBezTo>
                <a:cubicBezTo>
                  <a:pt x="17069" y="6487"/>
                  <a:pt x="17144" y="6891"/>
                  <a:pt x="17212" y="7419"/>
                </a:cubicBezTo>
                <a:cubicBezTo>
                  <a:pt x="17273" y="7928"/>
                  <a:pt x="17324" y="8560"/>
                  <a:pt x="17362" y="9273"/>
                </a:cubicBezTo>
                <a:lnTo>
                  <a:pt x="17216" y="10212"/>
                </a:lnTo>
                <a:cubicBezTo>
                  <a:pt x="17097" y="8494"/>
                  <a:pt x="16904" y="7510"/>
                  <a:pt x="16702" y="7583"/>
                </a:cubicBezTo>
                <a:cubicBezTo>
                  <a:pt x="16540" y="7534"/>
                  <a:pt x="16384" y="8168"/>
                  <a:pt x="16268" y="9344"/>
                </a:cubicBezTo>
                <a:cubicBezTo>
                  <a:pt x="16156" y="10452"/>
                  <a:pt x="16094" y="12001"/>
                  <a:pt x="16096" y="13616"/>
                </a:cubicBezTo>
                <a:cubicBezTo>
                  <a:pt x="16095" y="14699"/>
                  <a:pt x="16123" y="15762"/>
                  <a:pt x="16176" y="16692"/>
                </a:cubicBezTo>
                <a:cubicBezTo>
                  <a:pt x="16228" y="17685"/>
                  <a:pt x="16305" y="18499"/>
                  <a:pt x="16400" y="19039"/>
                </a:cubicBezTo>
                <a:cubicBezTo>
                  <a:pt x="16495" y="19572"/>
                  <a:pt x="16601" y="19847"/>
                  <a:pt x="16708" y="19837"/>
                </a:cubicBezTo>
                <a:cubicBezTo>
                  <a:pt x="16910" y="19870"/>
                  <a:pt x="17101" y="18894"/>
                  <a:pt x="17223" y="17208"/>
                </a:cubicBezTo>
                <a:lnTo>
                  <a:pt x="17368" y="18194"/>
                </a:lnTo>
                <a:cubicBezTo>
                  <a:pt x="17299" y="19274"/>
                  <a:pt x="17205" y="20140"/>
                  <a:pt x="17093" y="20706"/>
                </a:cubicBezTo>
                <a:cubicBezTo>
                  <a:pt x="16970" y="21314"/>
                  <a:pt x="16836" y="21619"/>
                  <a:pt x="16700" y="21598"/>
                </a:cubicBezTo>
                <a:cubicBezTo>
                  <a:pt x="16491" y="21640"/>
                  <a:pt x="16289" y="20793"/>
                  <a:pt x="16140" y="19250"/>
                </a:cubicBezTo>
                <a:cubicBezTo>
                  <a:pt x="15994" y="17837"/>
                  <a:pt x="15913" y="15840"/>
                  <a:pt x="15917" y="13757"/>
                </a:cubicBezTo>
                <a:cubicBezTo>
                  <a:pt x="15916" y="12337"/>
                  <a:pt x="15953" y="10943"/>
                  <a:pt x="16022" y="9720"/>
                </a:cubicBezTo>
                <a:cubicBezTo>
                  <a:pt x="16090" y="8487"/>
                  <a:pt x="16189" y="7480"/>
                  <a:pt x="16308" y="6809"/>
                </a:cubicBezTo>
                <a:cubicBezTo>
                  <a:pt x="16433" y="6114"/>
                  <a:pt x="16573" y="5759"/>
                  <a:pt x="16715" y="5776"/>
                </a:cubicBezTo>
              </a:path>
              <a:path w="21600" h="21600">
                <a:moveTo>
                  <a:pt x="6162" y="5729"/>
                </a:moveTo>
                <a:cubicBezTo>
                  <a:pt x="6312" y="5865"/>
                  <a:pt x="6450" y="6606"/>
                  <a:pt x="6549" y="7794"/>
                </a:cubicBezTo>
                <a:lnTo>
                  <a:pt x="6433" y="9062"/>
                </a:lnTo>
                <a:cubicBezTo>
                  <a:pt x="6358" y="8193"/>
                  <a:pt x="6255" y="7663"/>
                  <a:pt x="6144" y="7583"/>
                </a:cubicBezTo>
                <a:cubicBezTo>
                  <a:pt x="6087" y="7574"/>
                  <a:pt x="6032" y="7792"/>
                  <a:pt x="5990" y="8193"/>
                </a:cubicBezTo>
                <a:cubicBezTo>
                  <a:pt x="5950" y="8553"/>
                  <a:pt x="5927" y="9076"/>
                  <a:pt x="5927" y="9625"/>
                </a:cubicBezTo>
                <a:cubicBezTo>
                  <a:pt x="5929" y="10142"/>
                  <a:pt x="5947" y="10637"/>
                  <a:pt x="5979" y="11034"/>
                </a:cubicBezTo>
                <a:cubicBezTo>
                  <a:pt x="6044" y="11692"/>
                  <a:pt x="6119" y="12224"/>
                  <a:pt x="6202" y="12607"/>
                </a:cubicBezTo>
                <a:cubicBezTo>
                  <a:pt x="6308" y="13112"/>
                  <a:pt x="6403" y="13839"/>
                  <a:pt x="6482" y="14743"/>
                </a:cubicBezTo>
                <a:cubicBezTo>
                  <a:pt x="6528" y="15429"/>
                  <a:pt x="6553" y="16250"/>
                  <a:pt x="6553" y="17091"/>
                </a:cubicBezTo>
                <a:cubicBezTo>
                  <a:pt x="6554" y="18265"/>
                  <a:pt x="6510" y="19391"/>
                  <a:pt x="6430" y="20213"/>
                </a:cubicBezTo>
                <a:cubicBezTo>
                  <a:pt x="6348" y="21056"/>
                  <a:pt x="6237" y="21513"/>
                  <a:pt x="6122" y="21481"/>
                </a:cubicBezTo>
                <a:cubicBezTo>
                  <a:pt x="6040" y="21481"/>
                  <a:pt x="5959" y="21288"/>
                  <a:pt x="5885" y="20917"/>
                </a:cubicBezTo>
                <a:cubicBezTo>
                  <a:pt x="5812" y="20556"/>
                  <a:pt x="5749" y="20028"/>
                  <a:pt x="5699" y="19368"/>
                </a:cubicBezTo>
                <a:lnTo>
                  <a:pt x="5815" y="17983"/>
                </a:lnTo>
                <a:cubicBezTo>
                  <a:pt x="5886" y="18976"/>
                  <a:pt x="5995" y="19586"/>
                  <a:pt x="6113" y="19649"/>
                </a:cubicBezTo>
                <a:cubicBezTo>
                  <a:pt x="6182" y="19671"/>
                  <a:pt x="6249" y="19410"/>
                  <a:pt x="6301" y="18922"/>
                </a:cubicBezTo>
                <a:cubicBezTo>
                  <a:pt x="6350" y="18481"/>
                  <a:pt x="6378" y="17840"/>
                  <a:pt x="6379" y="17161"/>
                </a:cubicBezTo>
                <a:cubicBezTo>
                  <a:pt x="6378" y="16621"/>
                  <a:pt x="6360" y="16098"/>
                  <a:pt x="6327" y="15682"/>
                </a:cubicBezTo>
                <a:cubicBezTo>
                  <a:pt x="6261" y="15030"/>
                  <a:pt x="6186" y="14492"/>
                  <a:pt x="6104" y="14086"/>
                </a:cubicBezTo>
                <a:cubicBezTo>
                  <a:pt x="6002" y="13619"/>
                  <a:pt x="5912" y="12921"/>
                  <a:pt x="5840" y="12043"/>
                </a:cubicBezTo>
                <a:cubicBezTo>
                  <a:pt x="5793" y="11363"/>
                  <a:pt x="5768" y="10536"/>
                  <a:pt x="5770" y="9696"/>
                </a:cubicBezTo>
                <a:cubicBezTo>
                  <a:pt x="5768" y="8625"/>
                  <a:pt x="5808" y="7593"/>
                  <a:pt x="5882" y="6855"/>
                </a:cubicBezTo>
                <a:cubicBezTo>
                  <a:pt x="5957" y="6102"/>
                  <a:pt x="6058" y="5696"/>
                  <a:pt x="6162" y="5729"/>
                </a:cubicBezTo>
              </a:path>
              <a:path w="21600" h="21600">
                <a:moveTo>
                  <a:pt x="465" y="5729"/>
                </a:moveTo>
                <a:cubicBezTo>
                  <a:pt x="614" y="5876"/>
                  <a:pt x="751" y="6614"/>
                  <a:pt x="850" y="7794"/>
                </a:cubicBezTo>
                <a:lnTo>
                  <a:pt x="731" y="9062"/>
                </a:lnTo>
                <a:cubicBezTo>
                  <a:pt x="658" y="8196"/>
                  <a:pt x="555" y="7665"/>
                  <a:pt x="445" y="7583"/>
                </a:cubicBezTo>
                <a:cubicBezTo>
                  <a:pt x="388" y="7574"/>
                  <a:pt x="332" y="7792"/>
                  <a:pt x="290" y="8194"/>
                </a:cubicBezTo>
                <a:cubicBezTo>
                  <a:pt x="251" y="8553"/>
                  <a:pt x="228" y="9076"/>
                  <a:pt x="228" y="9626"/>
                </a:cubicBezTo>
                <a:cubicBezTo>
                  <a:pt x="230" y="10142"/>
                  <a:pt x="248" y="10637"/>
                  <a:pt x="279" y="11034"/>
                </a:cubicBezTo>
                <a:cubicBezTo>
                  <a:pt x="344" y="11692"/>
                  <a:pt x="420" y="12224"/>
                  <a:pt x="503" y="12607"/>
                </a:cubicBezTo>
                <a:cubicBezTo>
                  <a:pt x="608" y="13112"/>
                  <a:pt x="703" y="13837"/>
                  <a:pt x="780" y="14743"/>
                </a:cubicBezTo>
                <a:cubicBezTo>
                  <a:pt x="828" y="15422"/>
                  <a:pt x="854" y="16246"/>
                  <a:pt x="854" y="17091"/>
                </a:cubicBezTo>
                <a:cubicBezTo>
                  <a:pt x="855" y="18269"/>
                  <a:pt x="810" y="19399"/>
                  <a:pt x="729" y="20213"/>
                </a:cubicBezTo>
                <a:cubicBezTo>
                  <a:pt x="648" y="21060"/>
                  <a:pt x="537" y="21518"/>
                  <a:pt x="422" y="21481"/>
                </a:cubicBezTo>
                <a:cubicBezTo>
                  <a:pt x="340" y="21481"/>
                  <a:pt x="259" y="21288"/>
                  <a:pt x="185" y="20917"/>
                </a:cubicBezTo>
                <a:cubicBezTo>
                  <a:pt x="113" y="20556"/>
                  <a:pt x="49" y="20028"/>
                  <a:pt x="0" y="19368"/>
                </a:cubicBezTo>
                <a:lnTo>
                  <a:pt x="116" y="17983"/>
                </a:lnTo>
                <a:cubicBezTo>
                  <a:pt x="186" y="18976"/>
                  <a:pt x="295" y="19586"/>
                  <a:pt x="413" y="19650"/>
                </a:cubicBezTo>
                <a:cubicBezTo>
                  <a:pt x="483" y="19671"/>
                  <a:pt x="550" y="19410"/>
                  <a:pt x="601" y="18922"/>
                </a:cubicBezTo>
                <a:cubicBezTo>
                  <a:pt x="650" y="18481"/>
                  <a:pt x="679" y="17840"/>
                  <a:pt x="679" y="17161"/>
                </a:cubicBezTo>
                <a:cubicBezTo>
                  <a:pt x="679" y="16621"/>
                  <a:pt x="661" y="16098"/>
                  <a:pt x="628" y="15682"/>
                </a:cubicBezTo>
                <a:cubicBezTo>
                  <a:pt x="562" y="15027"/>
                  <a:pt x="487" y="14490"/>
                  <a:pt x="404" y="14086"/>
                </a:cubicBezTo>
                <a:cubicBezTo>
                  <a:pt x="304" y="13612"/>
                  <a:pt x="215" y="12914"/>
                  <a:pt x="143" y="12044"/>
                </a:cubicBezTo>
                <a:cubicBezTo>
                  <a:pt x="96" y="11363"/>
                  <a:pt x="71" y="10536"/>
                  <a:pt x="73" y="9696"/>
                </a:cubicBezTo>
                <a:cubicBezTo>
                  <a:pt x="70" y="8623"/>
                  <a:pt x="110" y="7588"/>
                  <a:pt x="185" y="6855"/>
                </a:cubicBezTo>
                <a:cubicBezTo>
                  <a:pt x="260" y="6097"/>
                  <a:pt x="361" y="5689"/>
                  <a:pt x="465" y="5729"/>
                </a:cubicBezTo>
              </a:path>
              <a:path w="21600" h="21600">
                <a:moveTo>
                  <a:pt x="20142" y="5705"/>
                </a:moveTo>
                <a:cubicBezTo>
                  <a:pt x="20210" y="5703"/>
                  <a:pt x="20277" y="5846"/>
                  <a:pt x="20339" y="6128"/>
                </a:cubicBezTo>
                <a:cubicBezTo>
                  <a:pt x="20397" y="6374"/>
                  <a:pt x="20449" y="6759"/>
                  <a:pt x="20491" y="7255"/>
                </a:cubicBezTo>
                <a:cubicBezTo>
                  <a:pt x="20538" y="7858"/>
                  <a:pt x="20573" y="8550"/>
                  <a:pt x="20594" y="9297"/>
                </a:cubicBezTo>
                <a:cubicBezTo>
                  <a:pt x="20645" y="8220"/>
                  <a:pt x="20722" y="7297"/>
                  <a:pt x="20817" y="6621"/>
                </a:cubicBezTo>
                <a:cubicBezTo>
                  <a:pt x="20905" y="6022"/>
                  <a:pt x="21008" y="5703"/>
                  <a:pt x="21113" y="5705"/>
                </a:cubicBezTo>
                <a:cubicBezTo>
                  <a:pt x="21205" y="5684"/>
                  <a:pt x="21297" y="5954"/>
                  <a:pt x="21374" y="6480"/>
                </a:cubicBezTo>
                <a:cubicBezTo>
                  <a:pt x="21450" y="7010"/>
                  <a:pt x="21509" y="7773"/>
                  <a:pt x="21542" y="8663"/>
                </a:cubicBezTo>
                <a:cubicBezTo>
                  <a:pt x="21586" y="10022"/>
                  <a:pt x="21605" y="11457"/>
                  <a:pt x="21598" y="12889"/>
                </a:cubicBezTo>
                <a:lnTo>
                  <a:pt x="21598" y="21058"/>
                </a:lnTo>
                <a:lnTo>
                  <a:pt x="21410" y="21058"/>
                </a:lnTo>
                <a:lnTo>
                  <a:pt x="21410" y="12889"/>
                </a:lnTo>
                <a:cubicBezTo>
                  <a:pt x="21416" y="11773"/>
                  <a:pt x="21405" y="10656"/>
                  <a:pt x="21377" y="9579"/>
                </a:cubicBezTo>
                <a:cubicBezTo>
                  <a:pt x="21356" y="8975"/>
                  <a:pt x="21317" y="8461"/>
                  <a:pt x="21265" y="8123"/>
                </a:cubicBezTo>
                <a:cubicBezTo>
                  <a:pt x="21209" y="7743"/>
                  <a:pt x="21143" y="7553"/>
                  <a:pt x="21077" y="7583"/>
                </a:cubicBezTo>
                <a:cubicBezTo>
                  <a:pt x="20989" y="7569"/>
                  <a:pt x="20904" y="7858"/>
                  <a:pt x="20833" y="8405"/>
                </a:cubicBezTo>
                <a:cubicBezTo>
                  <a:pt x="20760" y="8947"/>
                  <a:pt x="20704" y="9708"/>
                  <a:pt x="20672" y="10588"/>
                </a:cubicBezTo>
                <a:cubicBezTo>
                  <a:pt x="20630" y="12112"/>
                  <a:pt x="20612" y="13699"/>
                  <a:pt x="20621" y="15283"/>
                </a:cubicBezTo>
                <a:lnTo>
                  <a:pt x="20621" y="21152"/>
                </a:lnTo>
                <a:lnTo>
                  <a:pt x="20439" y="21152"/>
                </a:lnTo>
                <a:lnTo>
                  <a:pt x="20439" y="13476"/>
                </a:lnTo>
                <a:cubicBezTo>
                  <a:pt x="20445" y="12245"/>
                  <a:pt x="20434" y="11013"/>
                  <a:pt x="20408" y="9813"/>
                </a:cubicBezTo>
                <a:cubicBezTo>
                  <a:pt x="20388" y="9177"/>
                  <a:pt x="20349" y="8625"/>
                  <a:pt x="20296" y="8240"/>
                </a:cubicBezTo>
                <a:cubicBezTo>
                  <a:pt x="20240" y="7856"/>
                  <a:pt x="20173" y="7658"/>
                  <a:pt x="20106" y="7677"/>
                </a:cubicBezTo>
                <a:cubicBezTo>
                  <a:pt x="20020" y="7675"/>
                  <a:pt x="19937" y="7954"/>
                  <a:pt x="19867" y="8475"/>
                </a:cubicBezTo>
                <a:cubicBezTo>
                  <a:pt x="19793" y="9008"/>
                  <a:pt x="19736" y="9759"/>
                  <a:pt x="19704" y="10635"/>
                </a:cubicBezTo>
                <a:cubicBezTo>
                  <a:pt x="19662" y="11983"/>
                  <a:pt x="19644" y="13398"/>
                  <a:pt x="19650" y="14814"/>
                </a:cubicBezTo>
                <a:lnTo>
                  <a:pt x="19650" y="21152"/>
                </a:lnTo>
                <a:lnTo>
                  <a:pt x="19466" y="21152"/>
                </a:lnTo>
                <a:lnTo>
                  <a:pt x="19469" y="6081"/>
                </a:lnTo>
                <a:lnTo>
                  <a:pt x="19652" y="6081"/>
                </a:lnTo>
                <a:lnTo>
                  <a:pt x="19652" y="8663"/>
                </a:lnTo>
                <a:cubicBezTo>
                  <a:pt x="19705" y="7844"/>
                  <a:pt x="19772" y="7135"/>
                  <a:pt x="19849" y="6574"/>
                </a:cubicBezTo>
                <a:cubicBezTo>
                  <a:pt x="19937" y="6008"/>
                  <a:pt x="20039" y="5708"/>
                  <a:pt x="20142" y="5705"/>
                </a:cubicBezTo>
              </a:path>
              <a:path w="21600" h="21600">
                <a:moveTo>
                  <a:pt x="7546" y="5705"/>
                </a:moveTo>
                <a:cubicBezTo>
                  <a:pt x="7614" y="5703"/>
                  <a:pt x="7681" y="5846"/>
                  <a:pt x="7743" y="6128"/>
                </a:cubicBezTo>
                <a:cubicBezTo>
                  <a:pt x="7801" y="6381"/>
                  <a:pt x="7853" y="6766"/>
                  <a:pt x="7895" y="7254"/>
                </a:cubicBezTo>
                <a:cubicBezTo>
                  <a:pt x="7941" y="7862"/>
                  <a:pt x="7976" y="8555"/>
                  <a:pt x="7998" y="9297"/>
                </a:cubicBezTo>
                <a:cubicBezTo>
                  <a:pt x="8050" y="8219"/>
                  <a:pt x="8127" y="7297"/>
                  <a:pt x="8222" y="6620"/>
                </a:cubicBezTo>
                <a:cubicBezTo>
                  <a:pt x="8310" y="6022"/>
                  <a:pt x="8413" y="5703"/>
                  <a:pt x="8517" y="5705"/>
                </a:cubicBezTo>
                <a:cubicBezTo>
                  <a:pt x="8610" y="5689"/>
                  <a:pt x="8701" y="5958"/>
                  <a:pt x="8779" y="6480"/>
                </a:cubicBezTo>
                <a:cubicBezTo>
                  <a:pt x="8854" y="7022"/>
                  <a:pt x="8912" y="7780"/>
                  <a:pt x="8947" y="8663"/>
                </a:cubicBezTo>
                <a:cubicBezTo>
                  <a:pt x="8989" y="10027"/>
                  <a:pt x="9007" y="11457"/>
                  <a:pt x="9000" y="12889"/>
                </a:cubicBezTo>
                <a:lnTo>
                  <a:pt x="9000" y="21058"/>
                </a:lnTo>
                <a:lnTo>
                  <a:pt x="8815" y="21058"/>
                </a:lnTo>
                <a:lnTo>
                  <a:pt x="8815" y="12889"/>
                </a:lnTo>
                <a:cubicBezTo>
                  <a:pt x="8821" y="11773"/>
                  <a:pt x="8809" y="10656"/>
                  <a:pt x="8781" y="9579"/>
                </a:cubicBezTo>
                <a:cubicBezTo>
                  <a:pt x="8760" y="8980"/>
                  <a:pt x="8721" y="8468"/>
                  <a:pt x="8669" y="8123"/>
                </a:cubicBezTo>
                <a:cubicBezTo>
                  <a:pt x="8613" y="7747"/>
                  <a:pt x="8548" y="7560"/>
                  <a:pt x="8481" y="7583"/>
                </a:cubicBezTo>
                <a:cubicBezTo>
                  <a:pt x="8394" y="7569"/>
                  <a:pt x="8308" y="7858"/>
                  <a:pt x="8238" y="8405"/>
                </a:cubicBezTo>
                <a:cubicBezTo>
                  <a:pt x="8164" y="8947"/>
                  <a:pt x="8108" y="9708"/>
                  <a:pt x="8077" y="10588"/>
                </a:cubicBezTo>
                <a:cubicBezTo>
                  <a:pt x="8033" y="12109"/>
                  <a:pt x="8016" y="13698"/>
                  <a:pt x="8025" y="15283"/>
                </a:cubicBezTo>
                <a:lnTo>
                  <a:pt x="8025" y="21152"/>
                </a:lnTo>
                <a:lnTo>
                  <a:pt x="7842" y="21152"/>
                </a:lnTo>
                <a:lnTo>
                  <a:pt x="7842" y="13475"/>
                </a:lnTo>
                <a:cubicBezTo>
                  <a:pt x="7848" y="12243"/>
                  <a:pt x="7837" y="11010"/>
                  <a:pt x="7808" y="9813"/>
                </a:cubicBezTo>
                <a:cubicBezTo>
                  <a:pt x="7788" y="9172"/>
                  <a:pt x="7749" y="8621"/>
                  <a:pt x="7696" y="8240"/>
                </a:cubicBezTo>
                <a:cubicBezTo>
                  <a:pt x="7640" y="7855"/>
                  <a:pt x="7574" y="7658"/>
                  <a:pt x="7506" y="7677"/>
                </a:cubicBezTo>
                <a:cubicBezTo>
                  <a:pt x="7421" y="7675"/>
                  <a:pt x="7338" y="7954"/>
                  <a:pt x="7269" y="8475"/>
                </a:cubicBezTo>
                <a:cubicBezTo>
                  <a:pt x="7195" y="9008"/>
                  <a:pt x="7138" y="9759"/>
                  <a:pt x="7106" y="10635"/>
                </a:cubicBezTo>
                <a:cubicBezTo>
                  <a:pt x="7064" y="11982"/>
                  <a:pt x="7046" y="13398"/>
                  <a:pt x="7052" y="14814"/>
                </a:cubicBezTo>
                <a:lnTo>
                  <a:pt x="7052" y="21152"/>
                </a:lnTo>
                <a:lnTo>
                  <a:pt x="6869" y="21152"/>
                </a:lnTo>
                <a:lnTo>
                  <a:pt x="6873" y="6081"/>
                </a:lnTo>
                <a:lnTo>
                  <a:pt x="7057" y="6081"/>
                </a:lnTo>
                <a:lnTo>
                  <a:pt x="7057" y="8663"/>
                </a:lnTo>
                <a:cubicBezTo>
                  <a:pt x="7109" y="7844"/>
                  <a:pt x="7176" y="7135"/>
                  <a:pt x="7253" y="6574"/>
                </a:cubicBezTo>
                <a:cubicBezTo>
                  <a:pt x="7342" y="6003"/>
                  <a:pt x="7443" y="5703"/>
                  <a:pt x="7546" y="5705"/>
                </a:cubicBezTo>
              </a:path>
              <a:path w="21600" h="21600">
                <a:moveTo>
                  <a:pt x="11944" y="5658"/>
                </a:moveTo>
                <a:cubicBezTo>
                  <a:pt x="12045" y="5639"/>
                  <a:pt x="12144" y="5933"/>
                  <a:pt x="12228" y="6503"/>
                </a:cubicBezTo>
                <a:cubicBezTo>
                  <a:pt x="12310" y="7074"/>
                  <a:pt x="12374" y="7890"/>
                  <a:pt x="12412" y="8851"/>
                </a:cubicBezTo>
                <a:cubicBezTo>
                  <a:pt x="12457" y="10304"/>
                  <a:pt x="12477" y="11830"/>
                  <a:pt x="12470" y="13358"/>
                </a:cubicBezTo>
                <a:lnTo>
                  <a:pt x="12470" y="21058"/>
                </a:lnTo>
                <a:lnTo>
                  <a:pt x="12286" y="21058"/>
                </a:lnTo>
                <a:lnTo>
                  <a:pt x="12286" y="14015"/>
                </a:lnTo>
                <a:cubicBezTo>
                  <a:pt x="12290" y="12860"/>
                  <a:pt x="12284" y="11705"/>
                  <a:pt x="12266" y="10564"/>
                </a:cubicBezTo>
                <a:cubicBezTo>
                  <a:pt x="12253" y="9654"/>
                  <a:pt x="12209" y="8823"/>
                  <a:pt x="12143" y="8217"/>
                </a:cubicBezTo>
                <a:cubicBezTo>
                  <a:pt x="12075" y="7693"/>
                  <a:pt x="11992" y="7430"/>
                  <a:pt x="11908" y="7466"/>
                </a:cubicBezTo>
                <a:cubicBezTo>
                  <a:pt x="11798" y="7456"/>
                  <a:pt x="11691" y="7874"/>
                  <a:pt x="11609" y="8639"/>
                </a:cubicBezTo>
                <a:cubicBezTo>
                  <a:pt x="11523" y="9362"/>
                  <a:pt x="11462" y="10360"/>
                  <a:pt x="11436" y="11480"/>
                </a:cubicBezTo>
                <a:cubicBezTo>
                  <a:pt x="11414" y="12827"/>
                  <a:pt x="11405" y="14196"/>
                  <a:pt x="11409" y="15565"/>
                </a:cubicBezTo>
                <a:lnTo>
                  <a:pt x="11409" y="21058"/>
                </a:lnTo>
                <a:lnTo>
                  <a:pt x="11226" y="21058"/>
                </a:lnTo>
                <a:lnTo>
                  <a:pt x="11226" y="6080"/>
                </a:lnTo>
                <a:lnTo>
                  <a:pt x="11409" y="6080"/>
                </a:lnTo>
                <a:lnTo>
                  <a:pt x="11409" y="8757"/>
                </a:lnTo>
                <a:cubicBezTo>
                  <a:pt x="11474" y="7804"/>
                  <a:pt x="11557" y="7003"/>
                  <a:pt x="11653" y="6409"/>
                </a:cubicBezTo>
                <a:cubicBezTo>
                  <a:pt x="11743" y="5912"/>
                  <a:pt x="11843" y="5653"/>
                  <a:pt x="11944" y="5658"/>
                </a:cubicBezTo>
              </a:path>
              <a:path w="21600" h="21600">
                <a:moveTo>
                  <a:pt x="14071" y="5611"/>
                </a:moveTo>
                <a:cubicBezTo>
                  <a:pt x="14182" y="5597"/>
                  <a:pt x="14290" y="5862"/>
                  <a:pt x="14389" y="6386"/>
                </a:cubicBezTo>
                <a:cubicBezTo>
                  <a:pt x="14488" y="6956"/>
                  <a:pt x="14573" y="7759"/>
                  <a:pt x="14637" y="8734"/>
                </a:cubicBezTo>
                <a:lnTo>
                  <a:pt x="14637" y="6081"/>
                </a:lnTo>
                <a:lnTo>
                  <a:pt x="14821" y="6081"/>
                </a:lnTo>
                <a:lnTo>
                  <a:pt x="14821" y="21058"/>
                </a:lnTo>
                <a:lnTo>
                  <a:pt x="14639" y="21058"/>
                </a:lnTo>
                <a:lnTo>
                  <a:pt x="14639" y="18476"/>
                </a:lnTo>
                <a:cubicBezTo>
                  <a:pt x="14570" y="19396"/>
                  <a:pt x="14482" y="20150"/>
                  <a:pt x="14382" y="20683"/>
                </a:cubicBezTo>
                <a:cubicBezTo>
                  <a:pt x="14284" y="21199"/>
                  <a:pt x="14176" y="21457"/>
                  <a:pt x="14067" y="21434"/>
                </a:cubicBezTo>
                <a:cubicBezTo>
                  <a:pt x="13871" y="21446"/>
                  <a:pt x="13683" y="20594"/>
                  <a:pt x="13550" y="19086"/>
                </a:cubicBezTo>
                <a:cubicBezTo>
                  <a:pt x="13405" y="17617"/>
                  <a:pt x="13324" y="15589"/>
                  <a:pt x="13326" y="13476"/>
                </a:cubicBezTo>
                <a:cubicBezTo>
                  <a:pt x="13325" y="11391"/>
                  <a:pt x="13406" y="9391"/>
                  <a:pt x="13550" y="7959"/>
                </a:cubicBezTo>
                <a:cubicBezTo>
                  <a:pt x="13684" y="6438"/>
                  <a:pt x="13874" y="5583"/>
                  <a:pt x="14071" y="5611"/>
                </a:cubicBezTo>
              </a:path>
              <a:path w="21600" h="21600">
                <a:moveTo>
                  <a:pt x="10072" y="5611"/>
                </a:moveTo>
                <a:cubicBezTo>
                  <a:pt x="10182" y="5597"/>
                  <a:pt x="10291" y="5862"/>
                  <a:pt x="10389" y="6386"/>
                </a:cubicBezTo>
                <a:cubicBezTo>
                  <a:pt x="10488" y="6956"/>
                  <a:pt x="10573" y="7759"/>
                  <a:pt x="10638" y="8734"/>
                </a:cubicBezTo>
                <a:lnTo>
                  <a:pt x="10638" y="6081"/>
                </a:lnTo>
                <a:lnTo>
                  <a:pt x="10821" y="6081"/>
                </a:lnTo>
                <a:lnTo>
                  <a:pt x="10821" y="21058"/>
                </a:lnTo>
                <a:lnTo>
                  <a:pt x="10640" y="21058"/>
                </a:lnTo>
                <a:lnTo>
                  <a:pt x="10640" y="18476"/>
                </a:lnTo>
                <a:cubicBezTo>
                  <a:pt x="10571" y="19401"/>
                  <a:pt x="10483" y="20157"/>
                  <a:pt x="10383" y="20682"/>
                </a:cubicBezTo>
                <a:cubicBezTo>
                  <a:pt x="10285" y="21199"/>
                  <a:pt x="10177" y="21457"/>
                  <a:pt x="10067" y="21434"/>
                </a:cubicBezTo>
                <a:cubicBezTo>
                  <a:pt x="9871" y="21446"/>
                  <a:pt x="9684" y="20593"/>
                  <a:pt x="9551" y="19086"/>
                </a:cubicBezTo>
                <a:cubicBezTo>
                  <a:pt x="9406" y="17617"/>
                  <a:pt x="9325" y="15588"/>
                  <a:pt x="9327" y="13475"/>
                </a:cubicBezTo>
                <a:cubicBezTo>
                  <a:pt x="9326" y="11393"/>
                  <a:pt x="9407" y="9398"/>
                  <a:pt x="9551" y="7959"/>
                </a:cubicBezTo>
                <a:cubicBezTo>
                  <a:pt x="9685" y="6442"/>
                  <a:pt x="9874" y="5590"/>
                  <a:pt x="10072" y="5611"/>
                </a:cubicBezTo>
              </a:path>
              <a:path w="21600" h="21600">
                <a:moveTo>
                  <a:pt x="1147" y="376"/>
                </a:moveTo>
                <a:lnTo>
                  <a:pt x="1330" y="376"/>
                </a:lnTo>
                <a:lnTo>
                  <a:pt x="1330" y="21129"/>
                </a:lnTo>
                <a:lnTo>
                  <a:pt x="1147" y="21129"/>
                </a:lnTo>
              </a:path>
              <a:path w="21600" h="21600">
                <a:moveTo>
                  <a:pt x="3480" y="282"/>
                </a:moveTo>
                <a:lnTo>
                  <a:pt x="3663" y="376"/>
                </a:lnTo>
                <a:lnTo>
                  <a:pt x="3663" y="21129"/>
                </a:lnTo>
                <a:lnTo>
                  <a:pt x="3482" y="21129"/>
                </a:lnTo>
                <a:lnTo>
                  <a:pt x="3482" y="18546"/>
                </a:lnTo>
                <a:cubicBezTo>
                  <a:pt x="3413" y="19466"/>
                  <a:pt x="3325" y="20220"/>
                  <a:pt x="3225" y="20753"/>
                </a:cubicBezTo>
                <a:cubicBezTo>
                  <a:pt x="3127" y="21269"/>
                  <a:pt x="3019" y="21528"/>
                  <a:pt x="2910" y="21504"/>
                </a:cubicBezTo>
                <a:cubicBezTo>
                  <a:pt x="2714" y="21516"/>
                  <a:pt x="2526" y="20664"/>
                  <a:pt x="2393" y="19157"/>
                </a:cubicBezTo>
                <a:cubicBezTo>
                  <a:pt x="2248" y="17687"/>
                  <a:pt x="2167" y="15659"/>
                  <a:pt x="2169" y="13546"/>
                </a:cubicBezTo>
                <a:cubicBezTo>
                  <a:pt x="2168" y="11463"/>
                  <a:pt x="2249" y="9468"/>
                  <a:pt x="2393" y="8029"/>
                </a:cubicBezTo>
                <a:cubicBezTo>
                  <a:pt x="2527" y="6508"/>
                  <a:pt x="2717" y="5653"/>
                  <a:pt x="2914" y="5681"/>
                </a:cubicBezTo>
                <a:cubicBezTo>
                  <a:pt x="3024" y="5667"/>
                  <a:pt x="3133" y="5933"/>
                  <a:pt x="3232" y="6456"/>
                </a:cubicBezTo>
                <a:cubicBezTo>
                  <a:pt x="3331" y="7027"/>
                  <a:pt x="3416" y="7829"/>
                  <a:pt x="3480" y="8804"/>
                </a:cubicBezTo>
              </a:path>
              <a:path w="21600" h="21600">
                <a:moveTo>
                  <a:pt x="12926" y="0"/>
                </a:moveTo>
                <a:cubicBezTo>
                  <a:pt x="12967" y="-15"/>
                  <a:pt x="13006" y="155"/>
                  <a:pt x="13033" y="470"/>
                </a:cubicBezTo>
                <a:cubicBezTo>
                  <a:pt x="13062" y="766"/>
                  <a:pt x="13079" y="1172"/>
                  <a:pt x="13078" y="1597"/>
                </a:cubicBezTo>
                <a:cubicBezTo>
                  <a:pt x="13078" y="2012"/>
                  <a:pt x="13062" y="2411"/>
                  <a:pt x="13033" y="2700"/>
                </a:cubicBezTo>
                <a:cubicBezTo>
                  <a:pt x="13005" y="3005"/>
                  <a:pt x="12967" y="3174"/>
                  <a:pt x="12926" y="3170"/>
                </a:cubicBezTo>
                <a:cubicBezTo>
                  <a:pt x="12886" y="3170"/>
                  <a:pt x="12848" y="3001"/>
                  <a:pt x="12821" y="2700"/>
                </a:cubicBezTo>
                <a:cubicBezTo>
                  <a:pt x="12792" y="2411"/>
                  <a:pt x="12776" y="2012"/>
                  <a:pt x="12776" y="1597"/>
                </a:cubicBezTo>
                <a:cubicBezTo>
                  <a:pt x="12776" y="1172"/>
                  <a:pt x="12792" y="766"/>
                  <a:pt x="12821" y="470"/>
                </a:cubicBezTo>
                <a:cubicBezTo>
                  <a:pt x="12848" y="160"/>
                  <a:pt x="12886" y="-10"/>
                  <a:pt x="12926" y="0"/>
                </a:cubicBezTo>
              </a:path>
              <a:path w="21600" h="21600">
                <a:moveTo>
                  <a:pt x="1776" y="0"/>
                </a:moveTo>
                <a:cubicBezTo>
                  <a:pt x="1816" y="-15"/>
                  <a:pt x="1855" y="155"/>
                  <a:pt x="1883" y="470"/>
                </a:cubicBezTo>
                <a:cubicBezTo>
                  <a:pt x="1912" y="766"/>
                  <a:pt x="1928" y="1172"/>
                  <a:pt x="1928" y="1597"/>
                </a:cubicBezTo>
                <a:cubicBezTo>
                  <a:pt x="1928" y="2012"/>
                  <a:pt x="1912" y="2411"/>
                  <a:pt x="1883" y="2700"/>
                </a:cubicBezTo>
                <a:cubicBezTo>
                  <a:pt x="1855" y="3005"/>
                  <a:pt x="1816" y="3174"/>
                  <a:pt x="1776" y="3170"/>
                </a:cubicBezTo>
                <a:cubicBezTo>
                  <a:pt x="1736" y="3170"/>
                  <a:pt x="1698" y="3001"/>
                  <a:pt x="1670" y="2700"/>
                </a:cubicBezTo>
                <a:cubicBezTo>
                  <a:pt x="1642" y="2411"/>
                  <a:pt x="1626" y="2012"/>
                  <a:pt x="1626" y="1597"/>
                </a:cubicBezTo>
                <a:cubicBezTo>
                  <a:pt x="1625" y="1172"/>
                  <a:pt x="1641" y="766"/>
                  <a:pt x="1670" y="470"/>
                </a:cubicBezTo>
                <a:cubicBezTo>
                  <a:pt x="1697" y="160"/>
                  <a:pt x="1736" y="-10"/>
                  <a:pt x="1776" y="0"/>
                </a:cubicBezTo>
                <a:close/>
              </a:path>
            </a:pathLst>
          </a:custGeom>
          <a:solidFill>
            <a:srgbClr val="1A3B58"/>
          </a:solidFill>
          <a:ln cmpd="sng" cap="flat">
            <a:noFill/>
            <a:prstDash val="solid"/>
            <a:round/>
          </a:ln>
        </p:spPr>
      </p:sp>
      <p:sp>
        <p:nvSpPr>
          <p:cNvPr id="97" name="Текстовое поле"/>
          <p:cNvSpPr>
            <a:spLocks noGrp="1"/>
          </p:cNvSpPr>
          <p:nvPr>
            <p:ph type="ctrTitle"/>
          </p:nvPr>
        </p:nvSpPr>
        <p:spPr>
          <a:xfrm rot="0">
            <a:off x="1973658" y="1574525"/>
            <a:ext cx="7641600" cy="27369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b" anchorCtr="0">
            <a:prstTxWarp prst="textNoShape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7000" b="0" i="0" u="none" strike="noStrike" kern="0" cap="none" spc="0" baseline="0">
              <a:solidFill>
                <a:srgbClr val="000000"/>
              </a:solidFill>
              <a:latin typeface="Arial" pitchFamily="0" charset="0"/>
              <a:ea typeface="Arial" pitchFamily="0" charset="0"/>
              <a:cs typeface="Lucida Sans" pitchFamily="0" charset="0"/>
            </a:endParaRPr>
          </a:p>
        </p:txBody>
      </p:sp>
      <p:sp>
        <p:nvSpPr>
          <p:cNvPr id="98" name="Текстовое поле"/>
          <p:cNvSpPr>
            <a:spLocks noGrp="1"/>
          </p:cNvSpPr>
          <p:nvPr>
            <p:ph type="subTitle" idx="1"/>
          </p:nvPr>
        </p:nvSpPr>
        <p:spPr>
          <a:xfrm rot="0">
            <a:off x="1973650" y="4629650"/>
            <a:ext cx="7641600" cy="376499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600" b="0" i="0" u="none" strike="noStrike" kern="0" cap="none" spc="0" baseline="0">
              <a:solidFill>
                <a:srgbClr val="000000"/>
              </a:solidFill>
              <a:latin typeface="Arial" pitchFamily="0" charset="0"/>
              <a:ea typeface="Arial" pitchFamily="0" charset="0"/>
              <a:cs typeface="Lucida Sans" pitchFamily="0" charset="0"/>
            </a:endParaRPr>
          </a:p>
        </p:txBody>
      </p:sp>
      <p:sp>
        <p:nvSpPr>
          <p:cNvPr id="99" name="Текстовое поле"/>
          <p:cNvSpPr>
            <a:spLocks noGrp="1"/>
          </p:cNvSpPr>
          <p:nvPr>
            <p:ph type="sldNum" idx="12"/>
          </p:nvPr>
        </p:nvSpPr>
        <p:spPr>
          <a:xfrm rot="0">
            <a:off x="11296611" y="6217622"/>
            <a:ext cx="731700" cy="5247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ctr" anchorCtr="0">
            <a:prstTxWarp prst="textNoShape"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300" b="0" i="0" u="none" strike="noStrike" kern="0" cap="none" spc="0" baseline="0">
                <a:solidFill>
                  <a:srgbClr val="000000"/>
                </a:solidFill>
                <a:latin typeface="Arial" pitchFamily="0" charset="0"/>
                <a:ea typeface="Arial" pitchFamily="0" charset="0"/>
                <a:cs typeface="Arial" pitchFamily="0" charset="0"/>
                <a:sym typeface="Arial" pitchFamily="0" charset="0"/>
              </a:rPr>
              <a:t>&lt;#&gt;</a:t>
            </a:fld>
            <a:endParaRPr lang="zh-CN" altLang="en-US" sz="1300" b="0" i="0" u="none" strike="noStrike" kern="0" cap="none" spc="0" baseline="0">
              <a:solidFill>
                <a:srgbClr val="000000"/>
              </a:solidFill>
              <a:latin typeface="Arial" pitchFamily="0" charset="0"/>
              <a:ea typeface="Arial" pitchFamily="0" charset="0"/>
              <a:cs typeface="Arial" pitchFamily="0" charset="0"/>
              <a:sym typeface="Arial" pitchFamily="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55406"/>
      </p:ext>
    </p:extLst>
  </p:cSld>
  <p:clrMapOvr>
    <a:masterClrMapping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r="http://schemas.openxmlformats.org/officeDocument/2006/relationships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217275"/>
      </p:ext>
    </p:extLst>
  </p:cSld>
  <p:clrMapOvr>
    <a:masterClrMapping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r="http://schemas.openxmlformats.org/officeDocument/2006/relationships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215093"/>
      </p:ext>
    </p:extLst>
  </p:cSld>
  <p:clrMapOvr>
    <a:masterClrMapping/>
  </p:clrMapOvr>
</p:sldLayout>
</file>

<file path=ppt/slideLayouts/slideLayout12.xml><?xml version="1.0" encoding="utf-8"?>
<p:sldLayout xmlns:p="http://schemas.openxmlformats.org/presentationml/2006/main" xmlns:a="http://schemas.openxmlformats.org/drawingml/2006/main" xmlns:r="http://schemas.openxmlformats.org/officeDocument/2006/relationships" showMasterSp="0" preserve="1">
  <p:cSld name="自定义版式"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Объединение"/>
          <p:cNvGrpSpPr>
            <a:grpSpLocks/>
          </p:cNvGrpSpPr>
          <p:nvPr/>
        </p:nvGrpSpPr>
        <p:grpSpPr>
          <a:xfrm>
            <a:off x="-3429117" y="104"/>
            <a:ext cx="19048860" cy="6857970"/>
            <a:chOff x="-3429117" y="104"/>
            <a:chExt cx="19048860" cy="6857970"/>
          </a:xfrm>
        </p:grpSpPr>
        <p:grpSp>
          <p:nvGrpSpPr>
            <p:cNvPr id="250" name="Объединение"/>
            <p:cNvGrpSpPr>
              <a:grpSpLocks/>
            </p:cNvGrpSpPr>
            <p:nvPr/>
          </p:nvGrpSpPr>
          <p:grpSpPr>
            <a:xfrm>
              <a:off x="-37" y="104"/>
              <a:ext cx="12191268" cy="5244374"/>
              <a:chOff x="-37" y="104"/>
              <a:chExt cx="12191268" cy="5244374"/>
            </a:xfrm>
          </p:grpSpPr>
          <p:cxnSp>
            <p:nvCxnSpPr>
              <p:cNvPr id="236" name="直线连接线"/>
              <p:cNvCxnSpPr>
                <a:cxnSpLocks/>
              </p:cNvCxnSpPr>
              <p:nvPr/>
            </p:nvCxnSpPr>
            <p:spPr>
              <a:xfrm rot="0">
                <a:off x="-37" y="104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37" name="直线连接线"/>
              <p:cNvCxnSpPr>
                <a:cxnSpLocks/>
              </p:cNvCxnSpPr>
              <p:nvPr/>
            </p:nvCxnSpPr>
            <p:spPr>
              <a:xfrm rot="0">
                <a:off x="-37" y="40351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38" name="直线连接线"/>
              <p:cNvCxnSpPr>
                <a:cxnSpLocks/>
              </p:cNvCxnSpPr>
              <p:nvPr/>
            </p:nvCxnSpPr>
            <p:spPr>
              <a:xfrm rot="0">
                <a:off x="-37" y="80693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39" name="直线连接线"/>
              <p:cNvCxnSpPr>
                <a:cxnSpLocks/>
              </p:cNvCxnSpPr>
              <p:nvPr/>
            </p:nvCxnSpPr>
            <p:spPr>
              <a:xfrm rot="0">
                <a:off x="-37" y="121034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0" name="直线连接线"/>
              <p:cNvCxnSpPr>
                <a:cxnSpLocks/>
              </p:cNvCxnSpPr>
              <p:nvPr/>
            </p:nvCxnSpPr>
            <p:spPr>
              <a:xfrm rot="0">
                <a:off x="-37" y="161375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1" name="直线连接线"/>
              <p:cNvCxnSpPr>
                <a:cxnSpLocks/>
              </p:cNvCxnSpPr>
              <p:nvPr/>
            </p:nvCxnSpPr>
            <p:spPr>
              <a:xfrm rot="0">
                <a:off x="-37" y="201717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2" name="直线连接线"/>
              <p:cNvCxnSpPr>
                <a:cxnSpLocks/>
              </p:cNvCxnSpPr>
              <p:nvPr/>
            </p:nvCxnSpPr>
            <p:spPr>
              <a:xfrm rot="0">
                <a:off x="-37" y="242058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3" name="直线连接线"/>
              <p:cNvCxnSpPr>
                <a:cxnSpLocks/>
              </p:cNvCxnSpPr>
              <p:nvPr/>
            </p:nvCxnSpPr>
            <p:spPr>
              <a:xfrm rot="0">
                <a:off x="-37" y="282399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4" name="直线连接线"/>
              <p:cNvCxnSpPr>
                <a:cxnSpLocks/>
              </p:cNvCxnSpPr>
              <p:nvPr/>
            </p:nvCxnSpPr>
            <p:spPr>
              <a:xfrm rot="0">
                <a:off x="-37" y="322741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5" name="直线连接线"/>
              <p:cNvCxnSpPr>
                <a:cxnSpLocks/>
              </p:cNvCxnSpPr>
              <p:nvPr/>
            </p:nvCxnSpPr>
            <p:spPr>
              <a:xfrm rot="0">
                <a:off x="-37" y="363082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6" name="直线连接线"/>
              <p:cNvCxnSpPr>
                <a:cxnSpLocks/>
              </p:cNvCxnSpPr>
              <p:nvPr/>
            </p:nvCxnSpPr>
            <p:spPr>
              <a:xfrm rot="0">
                <a:off x="-37" y="403423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7" name="直线连接线"/>
              <p:cNvCxnSpPr>
                <a:cxnSpLocks/>
              </p:cNvCxnSpPr>
              <p:nvPr/>
            </p:nvCxnSpPr>
            <p:spPr>
              <a:xfrm rot="0">
                <a:off x="-37" y="443765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8" name="直线连接线"/>
              <p:cNvCxnSpPr>
                <a:cxnSpLocks/>
              </p:cNvCxnSpPr>
              <p:nvPr/>
            </p:nvCxnSpPr>
            <p:spPr>
              <a:xfrm rot="0">
                <a:off x="-37" y="484106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49" name="直线连接线"/>
              <p:cNvCxnSpPr>
                <a:cxnSpLocks/>
              </p:cNvCxnSpPr>
              <p:nvPr/>
            </p:nvCxnSpPr>
            <p:spPr>
              <a:xfrm rot="0">
                <a:off x="-37" y="5244479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251" name="直线连接线"/>
            <p:cNvCxnSpPr>
              <a:cxnSpLocks/>
            </p:cNvCxnSpPr>
            <p:nvPr/>
          </p:nvCxnSpPr>
          <p:spPr>
            <a:xfrm rot="-5400000">
              <a:off x="-342911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52" name="直线连接线"/>
            <p:cNvCxnSpPr>
              <a:cxnSpLocks/>
            </p:cNvCxnSpPr>
            <p:nvPr/>
          </p:nvCxnSpPr>
          <p:spPr>
            <a:xfrm rot="-5400000">
              <a:off x="-302276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53" name="直线连接线"/>
            <p:cNvCxnSpPr>
              <a:cxnSpLocks/>
            </p:cNvCxnSpPr>
            <p:nvPr/>
          </p:nvCxnSpPr>
          <p:spPr>
            <a:xfrm rot="-5400000">
              <a:off x="-261641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54" name="直线连接线"/>
            <p:cNvCxnSpPr>
              <a:cxnSpLocks/>
            </p:cNvCxnSpPr>
            <p:nvPr/>
          </p:nvCxnSpPr>
          <p:spPr>
            <a:xfrm rot="-5400000">
              <a:off x="-2210061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55" name="直线连接线"/>
            <p:cNvCxnSpPr>
              <a:cxnSpLocks/>
            </p:cNvCxnSpPr>
            <p:nvPr/>
          </p:nvCxnSpPr>
          <p:spPr>
            <a:xfrm rot="-5400000">
              <a:off x="-1803709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56" name="直线连接线"/>
            <p:cNvCxnSpPr>
              <a:cxnSpLocks/>
            </p:cNvCxnSpPr>
            <p:nvPr/>
          </p:nvCxnSpPr>
          <p:spPr>
            <a:xfrm rot="-5400000">
              <a:off x="-139735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57" name="直线连接线"/>
            <p:cNvCxnSpPr>
              <a:cxnSpLocks/>
            </p:cNvCxnSpPr>
            <p:nvPr/>
          </p:nvCxnSpPr>
          <p:spPr>
            <a:xfrm rot="-5400000">
              <a:off x="-99100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58" name="直线连接线"/>
            <p:cNvCxnSpPr>
              <a:cxnSpLocks/>
            </p:cNvCxnSpPr>
            <p:nvPr/>
          </p:nvCxnSpPr>
          <p:spPr>
            <a:xfrm rot="-5400000">
              <a:off x="-58465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59" name="直线连接线"/>
            <p:cNvCxnSpPr>
              <a:cxnSpLocks/>
            </p:cNvCxnSpPr>
            <p:nvPr/>
          </p:nvCxnSpPr>
          <p:spPr>
            <a:xfrm rot="-5400000">
              <a:off x="-17830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0" name="直线连接线"/>
            <p:cNvCxnSpPr>
              <a:cxnSpLocks/>
            </p:cNvCxnSpPr>
            <p:nvPr/>
          </p:nvCxnSpPr>
          <p:spPr>
            <a:xfrm rot="-5400000">
              <a:off x="22805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1" name="直线连接线"/>
            <p:cNvCxnSpPr>
              <a:cxnSpLocks/>
            </p:cNvCxnSpPr>
            <p:nvPr/>
          </p:nvCxnSpPr>
          <p:spPr>
            <a:xfrm rot="-5400000">
              <a:off x="63440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2" name="直线连接线"/>
            <p:cNvCxnSpPr>
              <a:cxnSpLocks/>
            </p:cNvCxnSpPr>
            <p:nvPr/>
          </p:nvCxnSpPr>
          <p:spPr>
            <a:xfrm rot="-5400000">
              <a:off x="104075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3" name="直线连接线"/>
            <p:cNvCxnSpPr>
              <a:cxnSpLocks/>
            </p:cNvCxnSpPr>
            <p:nvPr/>
          </p:nvCxnSpPr>
          <p:spPr>
            <a:xfrm rot="-5400000">
              <a:off x="1447106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4" name="直线连接线"/>
            <p:cNvCxnSpPr>
              <a:cxnSpLocks/>
            </p:cNvCxnSpPr>
            <p:nvPr/>
          </p:nvCxnSpPr>
          <p:spPr>
            <a:xfrm rot="-5400000">
              <a:off x="1853459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5" name="直线连接线"/>
            <p:cNvCxnSpPr>
              <a:cxnSpLocks/>
            </p:cNvCxnSpPr>
            <p:nvPr/>
          </p:nvCxnSpPr>
          <p:spPr>
            <a:xfrm rot="-5400000">
              <a:off x="2259811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6" name="直线连接线"/>
            <p:cNvCxnSpPr>
              <a:cxnSpLocks/>
            </p:cNvCxnSpPr>
            <p:nvPr/>
          </p:nvCxnSpPr>
          <p:spPr>
            <a:xfrm rot="-5400000">
              <a:off x="266616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7" name="直线连接线"/>
            <p:cNvCxnSpPr>
              <a:cxnSpLocks/>
            </p:cNvCxnSpPr>
            <p:nvPr/>
          </p:nvCxnSpPr>
          <p:spPr>
            <a:xfrm rot="-5400000">
              <a:off x="3072513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8" name="直线连接线"/>
            <p:cNvCxnSpPr>
              <a:cxnSpLocks/>
            </p:cNvCxnSpPr>
            <p:nvPr/>
          </p:nvCxnSpPr>
          <p:spPr>
            <a:xfrm rot="-5400000">
              <a:off x="347886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9" name="直线连接线"/>
            <p:cNvCxnSpPr>
              <a:cxnSpLocks/>
            </p:cNvCxnSpPr>
            <p:nvPr/>
          </p:nvCxnSpPr>
          <p:spPr>
            <a:xfrm rot="-5400000">
              <a:off x="388521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0" name="直线连接线"/>
            <p:cNvCxnSpPr>
              <a:cxnSpLocks/>
            </p:cNvCxnSpPr>
            <p:nvPr/>
          </p:nvCxnSpPr>
          <p:spPr>
            <a:xfrm rot="-5400000">
              <a:off x="4291570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1" name="直线连接线"/>
            <p:cNvCxnSpPr>
              <a:cxnSpLocks/>
            </p:cNvCxnSpPr>
            <p:nvPr/>
          </p:nvCxnSpPr>
          <p:spPr>
            <a:xfrm rot="-5400000">
              <a:off x="469792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2" name="直线连接线"/>
            <p:cNvCxnSpPr>
              <a:cxnSpLocks/>
            </p:cNvCxnSpPr>
            <p:nvPr/>
          </p:nvCxnSpPr>
          <p:spPr>
            <a:xfrm rot="-5400000">
              <a:off x="510427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3" name="直线连接线"/>
            <p:cNvCxnSpPr>
              <a:cxnSpLocks/>
            </p:cNvCxnSpPr>
            <p:nvPr/>
          </p:nvCxnSpPr>
          <p:spPr>
            <a:xfrm rot="-5400000">
              <a:off x="5510626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4" name="直线连接线"/>
            <p:cNvCxnSpPr>
              <a:cxnSpLocks/>
            </p:cNvCxnSpPr>
            <p:nvPr/>
          </p:nvCxnSpPr>
          <p:spPr>
            <a:xfrm rot="-5400000">
              <a:off x="5916978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5" name="直线连接线"/>
            <p:cNvCxnSpPr>
              <a:cxnSpLocks/>
            </p:cNvCxnSpPr>
            <p:nvPr/>
          </p:nvCxnSpPr>
          <p:spPr>
            <a:xfrm rot="-5400000">
              <a:off x="632333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6" name="直线连接线"/>
            <p:cNvCxnSpPr>
              <a:cxnSpLocks/>
            </p:cNvCxnSpPr>
            <p:nvPr/>
          </p:nvCxnSpPr>
          <p:spPr>
            <a:xfrm rot="-5400000">
              <a:off x="672968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7" name="直线连接线"/>
            <p:cNvCxnSpPr>
              <a:cxnSpLocks/>
            </p:cNvCxnSpPr>
            <p:nvPr/>
          </p:nvCxnSpPr>
          <p:spPr>
            <a:xfrm rot="-5400000">
              <a:off x="713603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8" name="直线连接线"/>
            <p:cNvCxnSpPr>
              <a:cxnSpLocks/>
            </p:cNvCxnSpPr>
            <p:nvPr/>
          </p:nvCxnSpPr>
          <p:spPr>
            <a:xfrm rot="-5400000">
              <a:off x="754238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9" name="直线连接线"/>
            <p:cNvCxnSpPr>
              <a:cxnSpLocks/>
            </p:cNvCxnSpPr>
            <p:nvPr/>
          </p:nvCxnSpPr>
          <p:spPr>
            <a:xfrm rot="-5400000">
              <a:off x="794873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80" name="直线连接线"/>
            <p:cNvCxnSpPr>
              <a:cxnSpLocks/>
            </p:cNvCxnSpPr>
            <p:nvPr/>
          </p:nvCxnSpPr>
          <p:spPr>
            <a:xfrm rot="-5400000">
              <a:off x="835509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grpSp>
          <p:nvGrpSpPr>
            <p:cNvPr id="284" name="Объединение"/>
            <p:cNvGrpSpPr>
              <a:grpSpLocks/>
            </p:cNvGrpSpPr>
            <p:nvPr/>
          </p:nvGrpSpPr>
          <p:grpSpPr>
            <a:xfrm>
              <a:off x="337" y="5647715"/>
              <a:ext cx="12191268" cy="806826"/>
              <a:chOff x="337" y="5647715"/>
              <a:chExt cx="12191268" cy="806826"/>
            </a:xfrm>
          </p:grpSpPr>
          <p:cxnSp>
            <p:nvCxnSpPr>
              <p:cNvPr id="281" name="直线连接线"/>
              <p:cNvCxnSpPr>
                <a:cxnSpLocks/>
              </p:cNvCxnSpPr>
              <p:nvPr/>
            </p:nvCxnSpPr>
            <p:spPr>
              <a:xfrm rot="0">
                <a:off x="337" y="564771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82" name="直线连接线"/>
              <p:cNvCxnSpPr>
                <a:cxnSpLocks/>
              </p:cNvCxnSpPr>
              <p:nvPr/>
            </p:nvCxnSpPr>
            <p:spPr>
              <a:xfrm rot="0">
                <a:off x="337" y="605112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283" name="直线连接线"/>
              <p:cNvCxnSpPr>
                <a:cxnSpLocks/>
              </p:cNvCxnSpPr>
              <p:nvPr/>
            </p:nvCxnSpPr>
            <p:spPr>
              <a:xfrm rot="0">
                <a:off x="337" y="645454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285" name="直线连接线"/>
            <p:cNvCxnSpPr>
              <a:cxnSpLocks/>
            </p:cNvCxnSpPr>
            <p:nvPr/>
          </p:nvCxnSpPr>
          <p:spPr>
            <a:xfrm rot="0">
              <a:off x="351" y="6858075"/>
              <a:ext cx="121917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86" name="直线连接线"/>
            <p:cNvCxnSpPr>
              <a:cxnSpLocks/>
            </p:cNvCxnSpPr>
            <p:nvPr/>
          </p:nvCxnSpPr>
          <p:spPr>
            <a:xfrm rot="-5400000">
              <a:off x="8761442" y="3429084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</p:grpSp>
      <p:pic>
        <p:nvPicPr>
          <p:cNvPr id="235" name="Изображения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36749" y="6229225"/>
            <a:ext cx="11003052" cy="301350"/>
          </a:xfrm>
          <a:prstGeom prst="rect"/>
          <a:noFill/>
          <a:ln w="12700" cmpd="sng" cap="flat">
            <a:noFill/>
            <a:prstDash val="solid"/>
            <a:round/>
          </a:ln>
        </p:spPr>
      </p:pic>
      <p:sp>
        <p:nvSpPr>
          <p:cNvPr id="234" name="Прямоугольник с закругленными углами"/>
          <p:cNvSpPr>
            <a:spLocks/>
          </p:cNvSpPr>
          <p:nvPr/>
        </p:nvSpPr>
        <p:spPr>
          <a:xfrm rot="0">
            <a:off x="10071150" y="1143151"/>
            <a:ext cx="1397100" cy="6498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233" name="Прямоугольник с закругленными углами"/>
          <p:cNvSpPr>
            <a:spLocks/>
          </p:cNvSpPr>
          <p:nvPr/>
        </p:nvSpPr>
        <p:spPr>
          <a:xfrm rot="0">
            <a:off x="10071150" y="1924184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232" name="Прямоугольник с закругленными углами"/>
          <p:cNvSpPr>
            <a:spLocks/>
          </p:cNvSpPr>
          <p:nvPr/>
        </p:nvSpPr>
        <p:spPr>
          <a:xfrm rot="0">
            <a:off x="10071150" y="27052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231" name="Прямоугольник с закругленными углами"/>
          <p:cNvSpPr>
            <a:spLocks/>
          </p:cNvSpPr>
          <p:nvPr/>
        </p:nvSpPr>
        <p:spPr>
          <a:xfrm rot="0">
            <a:off x="10071150" y="3486251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4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230" name="Прямоугольник с закругленными углами"/>
          <p:cNvSpPr>
            <a:spLocks/>
          </p:cNvSpPr>
          <p:nvPr/>
        </p:nvSpPr>
        <p:spPr>
          <a:xfrm rot="0">
            <a:off x="10071150" y="4267285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5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229" name="Прямоугольник с закругленными углами"/>
          <p:cNvSpPr>
            <a:spLocks/>
          </p:cNvSpPr>
          <p:nvPr/>
        </p:nvSpPr>
        <p:spPr>
          <a:xfrm rot="0">
            <a:off x="10071150" y="50483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6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pic>
        <p:nvPicPr>
          <p:cNvPr id="228" name="Изображения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flipH="1" rot="5400000">
            <a:off x="7839500" y="3225150"/>
            <a:ext cx="6543726" cy="407775"/>
          </a:xfrm>
          <a:prstGeom prst="rect"/>
          <a:noFill/>
          <a:ln w="12700" cmpd="sng" cap="flat">
            <a:noFill/>
            <a:prstDash val="solid"/>
            <a:round/>
          </a:ln>
        </p:spPr>
      </p:pic>
      <p:grpSp>
        <p:nvGrpSpPr>
          <p:cNvPr id="227" name="Объединение"/>
          <p:cNvGrpSpPr>
            <a:grpSpLocks/>
          </p:cNvGrpSpPr>
          <p:nvPr/>
        </p:nvGrpSpPr>
        <p:grpSpPr>
          <a:xfrm>
            <a:off x="588167" y="1137661"/>
            <a:ext cx="540369" cy="4643695"/>
            <a:chOff x="588167" y="1137661"/>
            <a:chExt cx="540369" cy="4643695"/>
          </a:xfrm>
        </p:grpSpPr>
        <p:sp>
          <p:nvSpPr>
            <p:cNvPr id="219" name="弧形"/>
            <p:cNvSpPr>
              <a:spLocks/>
            </p:cNvSpPr>
            <p:nvPr/>
          </p:nvSpPr>
          <p:spPr>
            <a:xfrm rot="0">
              <a:off x="588167" y="1137661"/>
              <a:ext cx="540369" cy="234193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</a:path>
                <a:path w="21600" h="21600" stroke="0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  <a:lnTo>
                    <a:pt x="10800" y="7989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220" name="弧形"/>
            <p:cNvSpPr>
              <a:spLocks/>
            </p:cNvSpPr>
            <p:nvPr/>
          </p:nvSpPr>
          <p:spPr>
            <a:xfrm rot="0">
              <a:off x="588167" y="1771194"/>
              <a:ext cx="540369" cy="23058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</a:path>
                <a:path w="21600" h="21600" stroke="0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  <a:lnTo>
                    <a:pt x="10800" y="77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221" name="弧形"/>
            <p:cNvSpPr>
              <a:spLocks/>
            </p:cNvSpPr>
            <p:nvPr/>
          </p:nvSpPr>
          <p:spPr>
            <a:xfrm rot="0">
              <a:off x="588167" y="5551952"/>
              <a:ext cx="540369" cy="22940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</a:path>
                <a:path w="21600" h="21600" stroke="0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  <a:lnTo>
                    <a:pt x="10800" y="770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222" name="弧形"/>
            <p:cNvSpPr>
              <a:spLocks/>
            </p:cNvSpPr>
            <p:nvPr/>
          </p:nvSpPr>
          <p:spPr>
            <a:xfrm rot="0">
              <a:off x="588167" y="3661573"/>
              <a:ext cx="540369" cy="22999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</a:path>
                <a:path w="21600" h="21600" stroke="0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  <a:lnTo>
                    <a:pt x="10800" y="774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223" name="弧形"/>
            <p:cNvSpPr>
              <a:spLocks/>
            </p:cNvSpPr>
            <p:nvPr/>
          </p:nvSpPr>
          <p:spPr>
            <a:xfrm rot="0">
              <a:off x="588167" y="2404726"/>
              <a:ext cx="540369" cy="2269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</a:path>
                <a:path w="21600" h="21600" stroke="0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  <a:lnTo>
                    <a:pt x="10800" y="755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224" name="弧形"/>
            <p:cNvSpPr>
              <a:spLocks/>
            </p:cNvSpPr>
            <p:nvPr/>
          </p:nvSpPr>
          <p:spPr>
            <a:xfrm rot="0">
              <a:off x="588167" y="4918419"/>
              <a:ext cx="540369" cy="23300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</a:path>
                <a:path w="21600" h="21600" stroke="0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  <a:lnTo>
                    <a:pt x="10800" y="7920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225" name="弧形"/>
            <p:cNvSpPr>
              <a:spLocks/>
            </p:cNvSpPr>
            <p:nvPr/>
          </p:nvSpPr>
          <p:spPr>
            <a:xfrm rot="0">
              <a:off x="588167" y="4295105"/>
              <a:ext cx="540369" cy="22639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</a:path>
                <a:path w="21600" h="21600" stroke="0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  <a:lnTo>
                    <a:pt x="10800" y="752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226" name="弧形"/>
            <p:cNvSpPr>
              <a:spLocks/>
            </p:cNvSpPr>
            <p:nvPr/>
          </p:nvSpPr>
          <p:spPr>
            <a:xfrm rot="0">
              <a:off x="588167" y="3028040"/>
              <a:ext cx="540369" cy="233600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</a:path>
                <a:path w="21600" h="21600" stroke="0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  <a:lnTo>
                    <a:pt x="10800" y="7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</p:grpSp>
      <p:sp>
        <p:nvSpPr>
          <p:cNvPr id="218" name="Прямоугольник с закругленными углами"/>
          <p:cNvSpPr>
            <a:spLocks/>
          </p:cNvSpPr>
          <p:nvPr/>
        </p:nvSpPr>
        <p:spPr>
          <a:xfrm rot="0">
            <a:off x="736499" y="668572"/>
            <a:ext cx="10141200" cy="5520900"/>
          </a:xfrm>
          <a:prstGeom prst="roundRect">
            <a:avLst>
              <a:gd name="adj" fmla="val 2847"/>
            </a:avLst>
          </a:prstGeom>
          <a:solidFill>
            <a:srgbClr val="FFFFFF"/>
          </a:solidFill>
          <a:ln w="76200" cmpd="sng" cap="flat">
            <a:solidFill>
              <a:srgbClr val="E8D2F8"/>
            </a:solidFill>
            <a:prstDash val="solid"/>
            <a:round/>
          </a:ln>
        </p:spPr>
      </p:sp>
      <p:grpSp>
        <p:nvGrpSpPr>
          <p:cNvPr id="217" name="Объединение"/>
          <p:cNvGrpSpPr>
            <a:grpSpLocks/>
          </p:cNvGrpSpPr>
          <p:nvPr/>
        </p:nvGrpSpPr>
        <p:grpSpPr>
          <a:xfrm>
            <a:off x="1019399" y="1108203"/>
            <a:ext cx="231900" cy="4641243"/>
            <a:chOff x="1019399" y="1108203"/>
            <a:chExt cx="231900" cy="4641243"/>
          </a:xfrm>
        </p:grpSpPr>
        <p:sp>
          <p:nvSpPr>
            <p:cNvPr id="209" name="Овал"/>
            <p:cNvSpPr>
              <a:spLocks/>
            </p:cNvSpPr>
            <p:nvPr/>
          </p:nvSpPr>
          <p:spPr>
            <a:xfrm rot="0">
              <a:off x="1019399" y="1108203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210" name="Овал"/>
            <p:cNvSpPr>
              <a:spLocks/>
            </p:cNvSpPr>
            <p:nvPr/>
          </p:nvSpPr>
          <p:spPr>
            <a:xfrm rot="0">
              <a:off x="1019399" y="425773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211" name="Овал"/>
            <p:cNvSpPr>
              <a:spLocks/>
            </p:cNvSpPr>
            <p:nvPr/>
          </p:nvSpPr>
          <p:spPr>
            <a:xfrm rot="0">
              <a:off x="1019399" y="2997921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212" name="Овал"/>
            <p:cNvSpPr>
              <a:spLocks/>
            </p:cNvSpPr>
            <p:nvPr/>
          </p:nvSpPr>
          <p:spPr>
            <a:xfrm rot="0">
              <a:off x="1019399" y="1738109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213" name="Овал"/>
            <p:cNvSpPr>
              <a:spLocks/>
            </p:cNvSpPr>
            <p:nvPr/>
          </p:nvSpPr>
          <p:spPr>
            <a:xfrm rot="0">
              <a:off x="1019399" y="5517546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214" name="Овал"/>
            <p:cNvSpPr>
              <a:spLocks/>
            </p:cNvSpPr>
            <p:nvPr/>
          </p:nvSpPr>
          <p:spPr>
            <a:xfrm rot="0">
              <a:off x="1019399" y="3627828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215" name="Овал"/>
            <p:cNvSpPr>
              <a:spLocks/>
            </p:cNvSpPr>
            <p:nvPr/>
          </p:nvSpPr>
          <p:spPr>
            <a:xfrm rot="0">
              <a:off x="1019399" y="236801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216" name="Овал"/>
            <p:cNvSpPr>
              <a:spLocks/>
            </p:cNvSpPr>
            <p:nvPr/>
          </p:nvSpPr>
          <p:spPr>
            <a:xfrm rot="0">
              <a:off x="1019399" y="4887640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</p:grpSp>
      <p:grpSp>
        <p:nvGrpSpPr>
          <p:cNvPr id="208" name="Объединение"/>
          <p:cNvGrpSpPr>
            <a:grpSpLocks/>
          </p:cNvGrpSpPr>
          <p:nvPr/>
        </p:nvGrpSpPr>
        <p:grpSpPr>
          <a:xfrm>
            <a:off x="602492" y="1180982"/>
            <a:ext cx="525907" cy="4600219"/>
            <a:chOff x="602492" y="1180982"/>
            <a:chExt cx="525907" cy="4600219"/>
          </a:xfrm>
        </p:grpSpPr>
        <p:sp>
          <p:nvSpPr>
            <p:cNvPr id="200" name="弧形"/>
            <p:cNvSpPr>
              <a:spLocks/>
            </p:cNvSpPr>
            <p:nvPr/>
          </p:nvSpPr>
          <p:spPr>
            <a:xfrm rot="0">
              <a:off x="602492" y="1180982"/>
              <a:ext cx="525903" cy="190881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</a:path>
                <a:path w="21600" h="21600" stroke="0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  <a:lnTo>
                    <a:pt x="10504" y="489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201" name="弧形"/>
            <p:cNvSpPr>
              <a:spLocks/>
            </p:cNvSpPr>
            <p:nvPr/>
          </p:nvSpPr>
          <p:spPr>
            <a:xfrm rot="0">
              <a:off x="602492" y="4333709"/>
              <a:ext cx="525903" cy="18768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</a:path>
                <a:path w="21600" h="21600" stroke="0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  <a:lnTo>
                    <a:pt x="10504" y="4613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202" name="弧形"/>
            <p:cNvSpPr>
              <a:spLocks/>
            </p:cNvSpPr>
            <p:nvPr/>
          </p:nvSpPr>
          <p:spPr>
            <a:xfrm rot="0">
              <a:off x="602492" y="3076428"/>
              <a:ext cx="525903" cy="18515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</a:path>
                <a:path w="21600" h="21600" stroke="0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  <a:lnTo>
                    <a:pt x="10504" y="438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203" name="弧形"/>
            <p:cNvSpPr>
              <a:spLocks/>
            </p:cNvSpPr>
            <p:nvPr/>
          </p:nvSpPr>
          <p:spPr>
            <a:xfrm rot="0">
              <a:off x="602492" y="1809622"/>
              <a:ext cx="525903" cy="192147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</a:path>
                <a:path w="21600" h="21600" stroke="0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  <a:lnTo>
                    <a:pt x="10504" y="500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204" name="弧形"/>
            <p:cNvSpPr>
              <a:spLocks/>
            </p:cNvSpPr>
            <p:nvPr/>
          </p:nvSpPr>
          <p:spPr>
            <a:xfrm rot="0">
              <a:off x="602492" y="5600514"/>
              <a:ext cx="525907" cy="1806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</a:path>
                <a:path w="21600" h="21600" stroke="0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  <a:lnTo>
                    <a:pt x="10504" y="3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205" name="弧形"/>
            <p:cNvSpPr>
              <a:spLocks/>
            </p:cNvSpPr>
            <p:nvPr/>
          </p:nvSpPr>
          <p:spPr>
            <a:xfrm rot="0">
              <a:off x="602492" y="3714593"/>
              <a:ext cx="525903" cy="17689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</a:path>
                <a:path w="21600" h="21600" stroke="0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  <a:lnTo>
                    <a:pt x="10504" y="35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206" name="弧形"/>
            <p:cNvSpPr>
              <a:spLocks/>
            </p:cNvSpPr>
            <p:nvPr/>
          </p:nvSpPr>
          <p:spPr>
            <a:xfrm rot="0">
              <a:off x="602492" y="2447787"/>
              <a:ext cx="525903" cy="18388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</a:path>
                <a:path w="21600" h="21600" stroke="0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  <a:lnTo>
                    <a:pt x="10504" y="4262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207" name="弧形"/>
            <p:cNvSpPr>
              <a:spLocks/>
            </p:cNvSpPr>
            <p:nvPr/>
          </p:nvSpPr>
          <p:spPr>
            <a:xfrm rot="0">
              <a:off x="602492" y="4962349"/>
              <a:ext cx="525903" cy="188952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</a:path>
                <a:path w="21600" h="21600" stroke="0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  <a:lnTo>
                    <a:pt x="10504" y="472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</p:grpSp>
      <p:sp>
        <p:nvSpPr>
          <p:cNvPr id="199" name="曲线"/>
          <p:cNvSpPr>
            <a:spLocks/>
          </p:cNvSpPr>
          <p:nvPr/>
        </p:nvSpPr>
        <p:spPr>
          <a:xfrm rot="5400000">
            <a:off x="-508383" y="6180329"/>
            <a:ext cx="1131345" cy="114588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15436" y="18100"/>
                </a:moveTo>
                <a:cubicBezTo>
                  <a:pt x="15479" y="18091"/>
                  <a:pt x="15520" y="18269"/>
                  <a:pt x="15550" y="18593"/>
                </a:cubicBezTo>
                <a:cubicBezTo>
                  <a:pt x="15581" y="18905"/>
                  <a:pt x="15598" y="19340"/>
                  <a:pt x="15597" y="19790"/>
                </a:cubicBezTo>
                <a:cubicBezTo>
                  <a:pt x="15597" y="20246"/>
                  <a:pt x="15580" y="20687"/>
                  <a:pt x="15550" y="21011"/>
                </a:cubicBezTo>
                <a:cubicBezTo>
                  <a:pt x="15520" y="21335"/>
                  <a:pt x="15479" y="21513"/>
                  <a:pt x="15436" y="21504"/>
                </a:cubicBezTo>
                <a:cubicBezTo>
                  <a:pt x="15393" y="21513"/>
                  <a:pt x="15351" y="21335"/>
                  <a:pt x="15322" y="21011"/>
                </a:cubicBezTo>
                <a:cubicBezTo>
                  <a:pt x="15291" y="20687"/>
                  <a:pt x="15274" y="20246"/>
                  <a:pt x="15275" y="19790"/>
                </a:cubicBezTo>
                <a:cubicBezTo>
                  <a:pt x="15274" y="19340"/>
                  <a:pt x="15291" y="18905"/>
                  <a:pt x="15322" y="18593"/>
                </a:cubicBezTo>
                <a:cubicBezTo>
                  <a:pt x="15351" y="18269"/>
                  <a:pt x="15393" y="18091"/>
                  <a:pt x="15436" y="18100"/>
                </a:cubicBezTo>
              </a:path>
              <a:path w="21600" h="21600">
                <a:moveTo>
                  <a:pt x="18388" y="7654"/>
                </a:moveTo>
                <a:cubicBezTo>
                  <a:pt x="18239" y="7637"/>
                  <a:pt x="18096" y="8285"/>
                  <a:pt x="17995" y="9438"/>
                </a:cubicBezTo>
                <a:cubicBezTo>
                  <a:pt x="17886" y="10567"/>
                  <a:pt x="17827" y="12109"/>
                  <a:pt x="17829" y="13710"/>
                </a:cubicBezTo>
                <a:cubicBezTo>
                  <a:pt x="17829" y="14771"/>
                  <a:pt x="17855" y="15816"/>
                  <a:pt x="17905" y="16738"/>
                </a:cubicBezTo>
                <a:cubicBezTo>
                  <a:pt x="17952" y="17654"/>
                  <a:pt x="18022" y="18413"/>
                  <a:pt x="18109" y="18922"/>
                </a:cubicBezTo>
                <a:cubicBezTo>
                  <a:pt x="18194" y="19422"/>
                  <a:pt x="18291" y="19680"/>
                  <a:pt x="18388" y="19673"/>
                </a:cubicBezTo>
                <a:cubicBezTo>
                  <a:pt x="18486" y="19678"/>
                  <a:pt x="18582" y="19420"/>
                  <a:pt x="18668" y="18922"/>
                </a:cubicBezTo>
                <a:cubicBezTo>
                  <a:pt x="18753" y="18398"/>
                  <a:pt x="18824" y="17645"/>
                  <a:pt x="18871" y="16738"/>
                </a:cubicBezTo>
                <a:cubicBezTo>
                  <a:pt x="18921" y="15814"/>
                  <a:pt x="18946" y="14769"/>
                  <a:pt x="18945" y="13710"/>
                </a:cubicBezTo>
                <a:cubicBezTo>
                  <a:pt x="18948" y="12109"/>
                  <a:pt x="18888" y="10567"/>
                  <a:pt x="18780" y="9438"/>
                </a:cubicBezTo>
                <a:cubicBezTo>
                  <a:pt x="18680" y="8283"/>
                  <a:pt x="18537" y="7635"/>
                  <a:pt x="18388" y="7654"/>
                </a:cubicBezTo>
              </a:path>
              <a:path w="21600" h="21600">
                <a:moveTo>
                  <a:pt x="2930" y="7630"/>
                </a:moveTo>
                <a:cubicBezTo>
                  <a:pt x="2831" y="7621"/>
                  <a:pt x="2733" y="7898"/>
                  <a:pt x="2648" y="8428"/>
                </a:cubicBezTo>
                <a:cubicBezTo>
                  <a:pt x="2561" y="8954"/>
                  <a:pt x="2490" y="9717"/>
                  <a:pt x="2442" y="10635"/>
                </a:cubicBezTo>
                <a:cubicBezTo>
                  <a:pt x="2391" y="11555"/>
                  <a:pt x="2364" y="12600"/>
                  <a:pt x="2364" y="13663"/>
                </a:cubicBezTo>
                <a:cubicBezTo>
                  <a:pt x="2364" y="14727"/>
                  <a:pt x="2391" y="15771"/>
                  <a:pt x="2442" y="16691"/>
                </a:cubicBezTo>
                <a:cubicBezTo>
                  <a:pt x="2491" y="17619"/>
                  <a:pt x="2563" y="18389"/>
                  <a:pt x="2650" y="18922"/>
                </a:cubicBezTo>
                <a:cubicBezTo>
                  <a:pt x="2734" y="19459"/>
                  <a:pt x="2831" y="19743"/>
                  <a:pt x="2930" y="19743"/>
                </a:cubicBezTo>
                <a:cubicBezTo>
                  <a:pt x="3029" y="19736"/>
                  <a:pt x="3127" y="19462"/>
                  <a:pt x="3214" y="18945"/>
                </a:cubicBezTo>
                <a:cubicBezTo>
                  <a:pt x="3301" y="18440"/>
                  <a:pt x="3373" y="17692"/>
                  <a:pt x="3422" y="16785"/>
                </a:cubicBezTo>
                <a:cubicBezTo>
                  <a:pt x="3472" y="15846"/>
                  <a:pt x="3497" y="14785"/>
                  <a:pt x="3496" y="13710"/>
                </a:cubicBezTo>
                <a:cubicBezTo>
                  <a:pt x="3499" y="12090"/>
                  <a:pt x="3440" y="10527"/>
                  <a:pt x="3332" y="9367"/>
                </a:cubicBezTo>
                <a:cubicBezTo>
                  <a:pt x="3229" y="8252"/>
                  <a:pt x="3087" y="7628"/>
                  <a:pt x="2939" y="7630"/>
                </a:cubicBezTo>
              </a:path>
              <a:path w="21600" h="21600">
                <a:moveTo>
                  <a:pt x="4753" y="7607"/>
                </a:moveTo>
                <a:cubicBezTo>
                  <a:pt x="4620" y="7578"/>
                  <a:pt x="4491" y="8092"/>
                  <a:pt x="4393" y="9039"/>
                </a:cubicBezTo>
                <a:cubicBezTo>
                  <a:pt x="4310" y="9884"/>
                  <a:pt x="4251" y="10959"/>
                  <a:pt x="4225" y="12137"/>
                </a:cubicBezTo>
                <a:lnTo>
                  <a:pt x="5290" y="12137"/>
                </a:lnTo>
                <a:cubicBezTo>
                  <a:pt x="5271" y="11243"/>
                  <a:pt x="5235" y="10402"/>
                  <a:pt x="5182" y="9672"/>
                </a:cubicBezTo>
                <a:cubicBezTo>
                  <a:pt x="5133" y="9024"/>
                  <a:pt x="5069" y="8508"/>
                  <a:pt x="4997" y="8170"/>
                </a:cubicBezTo>
                <a:cubicBezTo>
                  <a:pt x="4920" y="7797"/>
                  <a:pt x="4837" y="7607"/>
                  <a:pt x="4753" y="7607"/>
                </a:cubicBezTo>
              </a:path>
              <a:path w="21600" h="21600">
                <a:moveTo>
                  <a:pt x="14087" y="7560"/>
                </a:moveTo>
                <a:cubicBezTo>
                  <a:pt x="13988" y="7550"/>
                  <a:pt x="13890" y="7827"/>
                  <a:pt x="13805" y="8358"/>
                </a:cubicBezTo>
                <a:cubicBezTo>
                  <a:pt x="13719" y="8884"/>
                  <a:pt x="13647" y="9647"/>
                  <a:pt x="13599" y="10565"/>
                </a:cubicBezTo>
                <a:cubicBezTo>
                  <a:pt x="13549" y="11485"/>
                  <a:pt x="13522" y="12529"/>
                  <a:pt x="13521" y="13593"/>
                </a:cubicBezTo>
                <a:cubicBezTo>
                  <a:pt x="13522" y="14656"/>
                  <a:pt x="13549" y="15701"/>
                  <a:pt x="13599" y="16621"/>
                </a:cubicBezTo>
                <a:cubicBezTo>
                  <a:pt x="13648" y="17549"/>
                  <a:pt x="13720" y="18319"/>
                  <a:pt x="13807" y="18851"/>
                </a:cubicBezTo>
                <a:cubicBezTo>
                  <a:pt x="13892" y="19389"/>
                  <a:pt x="13988" y="19673"/>
                  <a:pt x="14087" y="19673"/>
                </a:cubicBezTo>
                <a:cubicBezTo>
                  <a:pt x="14186" y="19666"/>
                  <a:pt x="14284" y="19391"/>
                  <a:pt x="14371" y="18875"/>
                </a:cubicBezTo>
                <a:cubicBezTo>
                  <a:pt x="14457" y="18363"/>
                  <a:pt x="14529" y="17617"/>
                  <a:pt x="14579" y="16715"/>
                </a:cubicBezTo>
                <a:cubicBezTo>
                  <a:pt x="14629" y="15776"/>
                  <a:pt x="14654" y="14715"/>
                  <a:pt x="14653" y="13640"/>
                </a:cubicBezTo>
                <a:cubicBezTo>
                  <a:pt x="14656" y="12020"/>
                  <a:pt x="14597" y="10457"/>
                  <a:pt x="14490" y="9297"/>
                </a:cubicBezTo>
                <a:cubicBezTo>
                  <a:pt x="14383" y="8184"/>
                  <a:pt x="14237" y="7583"/>
                  <a:pt x="14087" y="7630"/>
                </a:cubicBezTo>
              </a:path>
              <a:path w="21600" h="21600">
                <a:moveTo>
                  <a:pt x="10090" y="7560"/>
                </a:moveTo>
                <a:cubicBezTo>
                  <a:pt x="9990" y="7548"/>
                  <a:pt x="9892" y="7825"/>
                  <a:pt x="9806" y="8358"/>
                </a:cubicBezTo>
                <a:cubicBezTo>
                  <a:pt x="9719" y="8884"/>
                  <a:pt x="9648" y="9647"/>
                  <a:pt x="9600" y="10565"/>
                </a:cubicBezTo>
                <a:cubicBezTo>
                  <a:pt x="9550" y="11487"/>
                  <a:pt x="9524" y="12532"/>
                  <a:pt x="9524" y="13593"/>
                </a:cubicBezTo>
                <a:cubicBezTo>
                  <a:pt x="9524" y="14654"/>
                  <a:pt x="9550" y="15699"/>
                  <a:pt x="9600" y="16621"/>
                </a:cubicBezTo>
                <a:cubicBezTo>
                  <a:pt x="9649" y="17548"/>
                  <a:pt x="9721" y="18319"/>
                  <a:pt x="9808" y="18851"/>
                </a:cubicBezTo>
                <a:cubicBezTo>
                  <a:pt x="9892" y="19389"/>
                  <a:pt x="9989" y="19673"/>
                  <a:pt x="10088" y="19673"/>
                </a:cubicBezTo>
                <a:cubicBezTo>
                  <a:pt x="10188" y="19663"/>
                  <a:pt x="10286" y="19389"/>
                  <a:pt x="10374" y="18875"/>
                </a:cubicBezTo>
                <a:cubicBezTo>
                  <a:pt x="10460" y="18368"/>
                  <a:pt x="10531" y="17621"/>
                  <a:pt x="10580" y="16715"/>
                </a:cubicBezTo>
                <a:cubicBezTo>
                  <a:pt x="10630" y="15776"/>
                  <a:pt x="10655" y="14715"/>
                  <a:pt x="10653" y="13640"/>
                </a:cubicBezTo>
                <a:cubicBezTo>
                  <a:pt x="10657" y="12020"/>
                  <a:pt x="10598" y="10456"/>
                  <a:pt x="10490" y="9297"/>
                </a:cubicBezTo>
                <a:cubicBezTo>
                  <a:pt x="10382" y="8163"/>
                  <a:pt x="10234" y="7557"/>
                  <a:pt x="10081" y="7630"/>
                </a:cubicBezTo>
              </a:path>
              <a:path w="21600" h="21600">
                <a:moveTo>
                  <a:pt x="1684" y="6151"/>
                </a:moveTo>
                <a:lnTo>
                  <a:pt x="1874" y="6151"/>
                </a:lnTo>
                <a:lnTo>
                  <a:pt x="1874" y="21129"/>
                </a:lnTo>
                <a:lnTo>
                  <a:pt x="1691" y="21129"/>
                </a:lnTo>
              </a:path>
              <a:path w="21600" h="21600">
                <a:moveTo>
                  <a:pt x="12834" y="6081"/>
                </a:moveTo>
                <a:lnTo>
                  <a:pt x="13018" y="6081"/>
                </a:lnTo>
                <a:lnTo>
                  <a:pt x="13018" y="21058"/>
                </a:lnTo>
                <a:lnTo>
                  <a:pt x="12834" y="21058"/>
                </a:lnTo>
              </a:path>
              <a:path w="21600" h="21600">
                <a:moveTo>
                  <a:pt x="4750" y="5822"/>
                </a:moveTo>
                <a:cubicBezTo>
                  <a:pt x="4978" y="5738"/>
                  <a:pt x="5194" y="6815"/>
                  <a:pt x="5332" y="8710"/>
                </a:cubicBezTo>
                <a:cubicBezTo>
                  <a:pt x="5439" y="10175"/>
                  <a:pt x="5495" y="11983"/>
                  <a:pt x="5491" y="13828"/>
                </a:cubicBezTo>
                <a:lnTo>
                  <a:pt x="4207" y="13828"/>
                </a:lnTo>
                <a:cubicBezTo>
                  <a:pt x="4205" y="15415"/>
                  <a:pt x="4262" y="16948"/>
                  <a:pt x="4366" y="18100"/>
                </a:cubicBezTo>
                <a:cubicBezTo>
                  <a:pt x="4464" y="19208"/>
                  <a:pt x="4602" y="19823"/>
                  <a:pt x="4746" y="19790"/>
                </a:cubicBezTo>
                <a:cubicBezTo>
                  <a:pt x="4818" y="19788"/>
                  <a:pt x="4889" y="19652"/>
                  <a:pt x="4956" y="19391"/>
                </a:cubicBezTo>
                <a:cubicBezTo>
                  <a:pt x="5020" y="19140"/>
                  <a:pt x="5080" y="18783"/>
                  <a:pt x="5133" y="18335"/>
                </a:cubicBezTo>
                <a:cubicBezTo>
                  <a:pt x="5195" y="17692"/>
                  <a:pt x="5248" y="16954"/>
                  <a:pt x="5290" y="16152"/>
                </a:cubicBezTo>
                <a:lnTo>
                  <a:pt x="5444" y="17020"/>
                </a:lnTo>
                <a:cubicBezTo>
                  <a:pt x="5400" y="17962"/>
                  <a:pt x="5340" y="18811"/>
                  <a:pt x="5267" y="19532"/>
                </a:cubicBezTo>
                <a:cubicBezTo>
                  <a:pt x="5202" y="20166"/>
                  <a:pt x="5126" y="20668"/>
                  <a:pt x="5044" y="21011"/>
                </a:cubicBezTo>
                <a:cubicBezTo>
                  <a:pt x="4953" y="21354"/>
                  <a:pt x="4858" y="21521"/>
                  <a:pt x="4762" y="21504"/>
                </a:cubicBezTo>
                <a:cubicBezTo>
                  <a:pt x="4555" y="21647"/>
                  <a:pt x="4353" y="20781"/>
                  <a:pt x="4216" y="19157"/>
                </a:cubicBezTo>
                <a:cubicBezTo>
                  <a:pt x="4088" y="17671"/>
                  <a:pt x="4018" y="15736"/>
                  <a:pt x="4019" y="13734"/>
                </a:cubicBezTo>
                <a:cubicBezTo>
                  <a:pt x="4017" y="11896"/>
                  <a:pt x="4076" y="10105"/>
                  <a:pt x="4185" y="8663"/>
                </a:cubicBezTo>
                <a:cubicBezTo>
                  <a:pt x="4317" y="6792"/>
                  <a:pt x="4529" y="5729"/>
                  <a:pt x="4750" y="5822"/>
                </a:cubicBezTo>
              </a:path>
              <a:path w="21600" h="21600">
                <a:moveTo>
                  <a:pt x="18388" y="5776"/>
                </a:moveTo>
                <a:cubicBezTo>
                  <a:pt x="18596" y="5719"/>
                  <a:pt x="18796" y="6630"/>
                  <a:pt x="18934" y="8264"/>
                </a:cubicBezTo>
                <a:cubicBezTo>
                  <a:pt x="19064" y="9738"/>
                  <a:pt x="19134" y="11680"/>
                  <a:pt x="19131" y="13687"/>
                </a:cubicBezTo>
                <a:cubicBezTo>
                  <a:pt x="19133" y="15727"/>
                  <a:pt x="19058" y="17692"/>
                  <a:pt x="18923" y="19157"/>
                </a:cubicBezTo>
                <a:cubicBezTo>
                  <a:pt x="18786" y="20718"/>
                  <a:pt x="18591" y="21575"/>
                  <a:pt x="18388" y="21504"/>
                </a:cubicBezTo>
                <a:cubicBezTo>
                  <a:pt x="18185" y="21579"/>
                  <a:pt x="17989" y="20722"/>
                  <a:pt x="17851" y="19157"/>
                </a:cubicBezTo>
                <a:cubicBezTo>
                  <a:pt x="17716" y="17692"/>
                  <a:pt x="17641" y="15727"/>
                  <a:pt x="17643" y="13687"/>
                </a:cubicBezTo>
                <a:cubicBezTo>
                  <a:pt x="17641" y="11689"/>
                  <a:pt x="17711" y="9759"/>
                  <a:pt x="17840" y="8287"/>
                </a:cubicBezTo>
                <a:cubicBezTo>
                  <a:pt x="17979" y="6646"/>
                  <a:pt x="18179" y="5726"/>
                  <a:pt x="18388" y="5776"/>
                </a:cubicBezTo>
              </a:path>
              <a:path w="21600" h="21600">
                <a:moveTo>
                  <a:pt x="16715" y="5776"/>
                </a:moveTo>
                <a:cubicBezTo>
                  <a:pt x="16808" y="5768"/>
                  <a:pt x="16900" y="5919"/>
                  <a:pt x="16988" y="6222"/>
                </a:cubicBezTo>
                <a:cubicBezTo>
                  <a:pt x="17069" y="6487"/>
                  <a:pt x="17144" y="6891"/>
                  <a:pt x="17212" y="7419"/>
                </a:cubicBezTo>
                <a:cubicBezTo>
                  <a:pt x="17273" y="7928"/>
                  <a:pt x="17324" y="8560"/>
                  <a:pt x="17362" y="9273"/>
                </a:cubicBezTo>
                <a:lnTo>
                  <a:pt x="17216" y="10212"/>
                </a:lnTo>
                <a:cubicBezTo>
                  <a:pt x="17097" y="8494"/>
                  <a:pt x="16904" y="7510"/>
                  <a:pt x="16702" y="7583"/>
                </a:cubicBezTo>
                <a:cubicBezTo>
                  <a:pt x="16540" y="7534"/>
                  <a:pt x="16384" y="8168"/>
                  <a:pt x="16268" y="9344"/>
                </a:cubicBezTo>
                <a:cubicBezTo>
                  <a:pt x="16156" y="10452"/>
                  <a:pt x="16094" y="12001"/>
                  <a:pt x="16096" y="13616"/>
                </a:cubicBezTo>
                <a:cubicBezTo>
                  <a:pt x="16095" y="14699"/>
                  <a:pt x="16123" y="15762"/>
                  <a:pt x="16176" y="16692"/>
                </a:cubicBezTo>
                <a:cubicBezTo>
                  <a:pt x="16228" y="17685"/>
                  <a:pt x="16305" y="18499"/>
                  <a:pt x="16400" y="19039"/>
                </a:cubicBezTo>
                <a:cubicBezTo>
                  <a:pt x="16495" y="19572"/>
                  <a:pt x="16601" y="19847"/>
                  <a:pt x="16708" y="19837"/>
                </a:cubicBezTo>
                <a:cubicBezTo>
                  <a:pt x="16910" y="19870"/>
                  <a:pt x="17101" y="18894"/>
                  <a:pt x="17223" y="17208"/>
                </a:cubicBezTo>
                <a:lnTo>
                  <a:pt x="17368" y="18194"/>
                </a:lnTo>
                <a:cubicBezTo>
                  <a:pt x="17299" y="19274"/>
                  <a:pt x="17205" y="20140"/>
                  <a:pt x="17093" y="20706"/>
                </a:cubicBezTo>
                <a:cubicBezTo>
                  <a:pt x="16970" y="21314"/>
                  <a:pt x="16836" y="21619"/>
                  <a:pt x="16700" y="21598"/>
                </a:cubicBezTo>
                <a:cubicBezTo>
                  <a:pt x="16491" y="21640"/>
                  <a:pt x="16289" y="20793"/>
                  <a:pt x="16140" y="19250"/>
                </a:cubicBezTo>
                <a:cubicBezTo>
                  <a:pt x="15994" y="17837"/>
                  <a:pt x="15913" y="15840"/>
                  <a:pt x="15917" y="13757"/>
                </a:cubicBezTo>
                <a:cubicBezTo>
                  <a:pt x="15916" y="12337"/>
                  <a:pt x="15953" y="10943"/>
                  <a:pt x="16022" y="9720"/>
                </a:cubicBezTo>
                <a:cubicBezTo>
                  <a:pt x="16090" y="8487"/>
                  <a:pt x="16189" y="7480"/>
                  <a:pt x="16308" y="6809"/>
                </a:cubicBezTo>
                <a:cubicBezTo>
                  <a:pt x="16433" y="6114"/>
                  <a:pt x="16573" y="5759"/>
                  <a:pt x="16715" y="5776"/>
                </a:cubicBezTo>
              </a:path>
              <a:path w="21600" h="21600">
                <a:moveTo>
                  <a:pt x="6162" y="5729"/>
                </a:moveTo>
                <a:cubicBezTo>
                  <a:pt x="6312" y="5865"/>
                  <a:pt x="6450" y="6606"/>
                  <a:pt x="6549" y="7794"/>
                </a:cubicBezTo>
                <a:lnTo>
                  <a:pt x="6433" y="9062"/>
                </a:lnTo>
                <a:cubicBezTo>
                  <a:pt x="6358" y="8193"/>
                  <a:pt x="6255" y="7663"/>
                  <a:pt x="6144" y="7583"/>
                </a:cubicBezTo>
                <a:cubicBezTo>
                  <a:pt x="6087" y="7574"/>
                  <a:pt x="6032" y="7792"/>
                  <a:pt x="5990" y="8193"/>
                </a:cubicBezTo>
                <a:cubicBezTo>
                  <a:pt x="5950" y="8553"/>
                  <a:pt x="5927" y="9076"/>
                  <a:pt x="5927" y="9625"/>
                </a:cubicBezTo>
                <a:cubicBezTo>
                  <a:pt x="5929" y="10142"/>
                  <a:pt x="5947" y="10637"/>
                  <a:pt x="5979" y="11034"/>
                </a:cubicBezTo>
                <a:cubicBezTo>
                  <a:pt x="6044" y="11692"/>
                  <a:pt x="6119" y="12224"/>
                  <a:pt x="6202" y="12607"/>
                </a:cubicBezTo>
                <a:cubicBezTo>
                  <a:pt x="6308" y="13112"/>
                  <a:pt x="6403" y="13839"/>
                  <a:pt x="6482" y="14743"/>
                </a:cubicBezTo>
                <a:cubicBezTo>
                  <a:pt x="6528" y="15429"/>
                  <a:pt x="6553" y="16250"/>
                  <a:pt x="6553" y="17091"/>
                </a:cubicBezTo>
                <a:cubicBezTo>
                  <a:pt x="6554" y="18265"/>
                  <a:pt x="6510" y="19391"/>
                  <a:pt x="6430" y="20213"/>
                </a:cubicBezTo>
                <a:cubicBezTo>
                  <a:pt x="6348" y="21056"/>
                  <a:pt x="6237" y="21513"/>
                  <a:pt x="6122" y="21481"/>
                </a:cubicBezTo>
                <a:cubicBezTo>
                  <a:pt x="6040" y="21481"/>
                  <a:pt x="5959" y="21288"/>
                  <a:pt x="5885" y="20917"/>
                </a:cubicBezTo>
                <a:cubicBezTo>
                  <a:pt x="5812" y="20556"/>
                  <a:pt x="5749" y="20028"/>
                  <a:pt x="5699" y="19368"/>
                </a:cubicBezTo>
                <a:lnTo>
                  <a:pt x="5815" y="17983"/>
                </a:lnTo>
                <a:cubicBezTo>
                  <a:pt x="5886" y="18976"/>
                  <a:pt x="5995" y="19586"/>
                  <a:pt x="6113" y="19649"/>
                </a:cubicBezTo>
                <a:cubicBezTo>
                  <a:pt x="6182" y="19671"/>
                  <a:pt x="6249" y="19410"/>
                  <a:pt x="6301" y="18922"/>
                </a:cubicBezTo>
                <a:cubicBezTo>
                  <a:pt x="6350" y="18481"/>
                  <a:pt x="6378" y="17840"/>
                  <a:pt x="6379" y="17161"/>
                </a:cubicBezTo>
                <a:cubicBezTo>
                  <a:pt x="6378" y="16621"/>
                  <a:pt x="6360" y="16098"/>
                  <a:pt x="6327" y="15682"/>
                </a:cubicBezTo>
                <a:cubicBezTo>
                  <a:pt x="6261" y="15030"/>
                  <a:pt x="6186" y="14492"/>
                  <a:pt x="6104" y="14086"/>
                </a:cubicBezTo>
                <a:cubicBezTo>
                  <a:pt x="6002" y="13619"/>
                  <a:pt x="5912" y="12921"/>
                  <a:pt x="5840" y="12043"/>
                </a:cubicBezTo>
                <a:cubicBezTo>
                  <a:pt x="5793" y="11363"/>
                  <a:pt x="5768" y="10536"/>
                  <a:pt x="5770" y="9696"/>
                </a:cubicBezTo>
                <a:cubicBezTo>
                  <a:pt x="5768" y="8625"/>
                  <a:pt x="5808" y="7593"/>
                  <a:pt x="5882" y="6855"/>
                </a:cubicBezTo>
                <a:cubicBezTo>
                  <a:pt x="5957" y="6102"/>
                  <a:pt x="6058" y="5696"/>
                  <a:pt x="6162" y="5729"/>
                </a:cubicBezTo>
              </a:path>
              <a:path w="21600" h="21600">
                <a:moveTo>
                  <a:pt x="465" y="5729"/>
                </a:moveTo>
                <a:cubicBezTo>
                  <a:pt x="614" y="5876"/>
                  <a:pt x="751" y="6614"/>
                  <a:pt x="850" y="7794"/>
                </a:cubicBezTo>
                <a:lnTo>
                  <a:pt x="731" y="9062"/>
                </a:lnTo>
                <a:cubicBezTo>
                  <a:pt x="658" y="8196"/>
                  <a:pt x="555" y="7665"/>
                  <a:pt x="445" y="7583"/>
                </a:cubicBezTo>
                <a:cubicBezTo>
                  <a:pt x="388" y="7574"/>
                  <a:pt x="332" y="7792"/>
                  <a:pt x="290" y="8194"/>
                </a:cubicBezTo>
                <a:cubicBezTo>
                  <a:pt x="251" y="8553"/>
                  <a:pt x="228" y="9076"/>
                  <a:pt x="228" y="9626"/>
                </a:cubicBezTo>
                <a:cubicBezTo>
                  <a:pt x="230" y="10142"/>
                  <a:pt x="248" y="10637"/>
                  <a:pt x="279" y="11034"/>
                </a:cubicBezTo>
                <a:cubicBezTo>
                  <a:pt x="344" y="11692"/>
                  <a:pt x="420" y="12224"/>
                  <a:pt x="503" y="12607"/>
                </a:cubicBezTo>
                <a:cubicBezTo>
                  <a:pt x="608" y="13112"/>
                  <a:pt x="703" y="13837"/>
                  <a:pt x="780" y="14743"/>
                </a:cubicBezTo>
                <a:cubicBezTo>
                  <a:pt x="828" y="15422"/>
                  <a:pt x="854" y="16246"/>
                  <a:pt x="854" y="17091"/>
                </a:cubicBezTo>
                <a:cubicBezTo>
                  <a:pt x="855" y="18269"/>
                  <a:pt x="810" y="19399"/>
                  <a:pt x="729" y="20213"/>
                </a:cubicBezTo>
                <a:cubicBezTo>
                  <a:pt x="648" y="21060"/>
                  <a:pt x="537" y="21518"/>
                  <a:pt x="422" y="21481"/>
                </a:cubicBezTo>
                <a:cubicBezTo>
                  <a:pt x="340" y="21481"/>
                  <a:pt x="259" y="21288"/>
                  <a:pt x="185" y="20917"/>
                </a:cubicBezTo>
                <a:cubicBezTo>
                  <a:pt x="113" y="20556"/>
                  <a:pt x="49" y="20028"/>
                  <a:pt x="0" y="19368"/>
                </a:cubicBezTo>
                <a:lnTo>
                  <a:pt x="116" y="17983"/>
                </a:lnTo>
                <a:cubicBezTo>
                  <a:pt x="186" y="18976"/>
                  <a:pt x="295" y="19586"/>
                  <a:pt x="413" y="19650"/>
                </a:cubicBezTo>
                <a:cubicBezTo>
                  <a:pt x="483" y="19671"/>
                  <a:pt x="550" y="19410"/>
                  <a:pt x="601" y="18922"/>
                </a:cubicBezTo>
                <a:cubicBezTo>
                  <a:pt x="650" y="18481"/>
                  <a:pt x="679" y="17840"/>
                  <a:pt x="679" y="17161"/>
                </a:cubicBezTo>
                <a:cubicBezTo>
                  <a:pt x="679" y="16621"/>
                  <a:pt x="661" y="16098"/>
                  <a:pt x="628" y="15682"/>
                </a:cubicBezTo>
                <a:cubicBezTo>
                  <a:pt x="562" y="15027"/>
                  <a:pt x="487" y="14490"/>
                  <a:pt x="404" y="14086"/>
                </a:cubicBezTo>
                <a:cubicBezTo>
                  <a:pt x="304" y="13612"/>
                  <a:pt x="215" y="12914"/>
                  <a:pt x="143" y="12044"/>
                </a:cubicBezTo>
                <a:cubicBezTo>
                  <a:pt x="96" y="11363"/>
                  <a:pt x="71" y="10536"/>
                  <a:pt x="73" y="9696"/>
                </a:cubicBezTo>
                <a:cubicBezTo>
                  <a:pt x="70" y="8623"/>
                  <a:pt x="110" y="7588"/>
                  <a:pt x="185" y="6855"/>
                </a:cubicBezTo>
                <a:cubicBezTo>
                  <a:pt x="260" y="6097"/>
                  <a:pt x="361" y="5689"/>
                  <a:pt x="465" y="5729"/>
                </a:cubicBezTo>
              </a:path>
              <a:path w="21600" h="21600">
                <a:moveTo>
                  <a:pt x="20142" y="5705"/>
                </a:moveTo>
                <a:cubicBezTo>
                  <a:pt x="20210" y="5703"/>
                  <a:pt x="20277" y="5846"/>
                  <a:pt x="20339" y="6128"/>
                </a:cubicBezTo>
                <a:cubicBezTo>
                  <a:pt x="20397" y="6374"/>
                  <a:pt x="20449" y="6759"/>
                  <a:pt x="20491" y="7255"/>
                </a:cubicBezTo>
                <a:cubicBezTo>
                  <a:pt x="20538" y="7858"/>
                  <a:pt x="20573" y="8550"/>
                  <a:pt x="20594" y="9297"/>
                </a:cubicBezTo>
                <a:cubicBezTo>
                  <a:pt x="20645" y="8220"/>
                  <a:pt x="20722" y="7297"/>
                  <a:pt x="20817" y="6621"/>
                </a:cubicBezTo>
                <a:cubicBezTo>
                  <a:pt x="20905" y="6022"/>
                  <a:pt x="21008" y="5703"/>
                  <a:pt x="21113" y="5705"/>
                </a:cubicBezTo>
                <a:cubicBezTo>
                  <a:pt x="21205" y="5684"/>
                  <a:pt x="21297" y="5954"/>
                  <a:pt x="21374" y="6480"/>
                </a:cubicBezTo>
                <a:cubicBezTo>
                  <a:pt x="21450" y="7010"/>
                  <a:pt x="21509" y="7773"/>
                  <a:pt x="21542" y="8663"/>
                </a:cubicBezTo>
                <a:cubicBezTo>
                  <a:pt x="21586" y="10022"/>
                  <a:pt x="21605" y="11457"/>
                  <a:pt x="21598" y="12889"/>
                </a:cubicBezTo>
                <a:lnTo>
                  <a:pt x="21598" y="21058"/>
                </a:lnTo>
                <a:lnTo>
                  <a:pt x="21410" y="21058"/>
                </a:lnTo>
                <a:lnTo>
                  <a:pt x="21410" y="12889"/>
                </a:lnTo>
                <a:cubicBezTo>
                  <a:pt x="21416" y="11773"/>
                  <a:pt x="21405" y="10656"/>
                  <a:pt x="21377" y="9579"/>
                </a:cubicBezTo>
                <a:cubicBezTo>
                  <a:pt x="21356" y="8975"/>
                  <a:pt x="21317" y="8461"/>
                  <a:pt x="21265" y="8123"/>
                </a:cubicBezTo>
                <a:cubicBezTo>
                  <a:pt x="21209" y="7743"/>
                  <a:pt x="21143" y="7553"/>
                  <a:pt x="21077" y="7583"/>
                </a:cubicBezTo>
                <a:cubicBezTo>
                  <a:pt x="20989" y="7569"/>
                  <a:pt x="20904" y="7858"/>
                  <a:pt x="20833" y="8405"/>
                </a:cubicBezTo>
                <a:cubicBezTo>
                  <a:pt x="20760" y="8947"/>
                  <a:pt x="20704" y="9708"/>
                  <a:pt x="20672" y="10588"/>
                </a:cubicBezTo>
                <a:cubicBezTo>
                  <a:pt x="20630" y="12112"/>
                  <a:pt x="20612" y="13699"/>
                  <a:pt x="20621" y="15283"/>
                </a:cubicBezTo>
                <a:lnTo>
                  <a:pt x="20621" y="21152"/>
                </a:lnTo>
                <a:lnTo>
                  <a:pt x="20439" y="21152"/>
                </a:lnTo>
                <a:lnTo>
                  <a:pt x="20439" y="13476"/>
                </a:lnTo>
                <a:cubicBezTo>
                  <a:pt x="20445" y="12245"/>
                  <a:pt x="20434" y="11013"/>
                  <a:pt x="20408" y="9813"/>
                </a:cubicBezTo>
                <a:cubicBezTo>
                  <a:pt x="20388" y="9177"/>
                  <a:pt x="20349" y="8625"/>
                  <a:pt x="20296" y="8240"/>
                </a:cubicBezTo>
                <a:cubicBezTo>
                  <a:pt x="20240" y="7856"/>
                  <a:pt x="20173" y="7658"/>
                  <a:pt x="20106" y="7677"/>
                </a:cubicBezTo>
                <a:cubicBezTo>
                  <a:pt x="20020" y="7675"/>
                  <a:pt x="19937" y="7954"/>
                  <a:pt x="19867" y="8475"/>
                </a:cubicBezTo>
                <a:cubicBezTo>
                  <a:pt x="19793" y="9008"/>
                  <a:pt x="19736" y="9759"/>
                  <a:pt x="19704" y="10635"/>
                </a:cubicBezTo>
                <a:cubicBezTo>
                  <a:pt x="19662" y="11983"/>
                  <a:pt x="19644" y="13398"/>
                  <a:pt x="19650" y="14814"/>
                </a:cubicBezTo>
                <a:lnTo>
                  <a:pt x="19650" y="21152"/>
                </a:lnTo>
                <a:lnTo>
                  <a:pt x="19466" y="21152"/>
                </a:lnTo>
                <a:lnTo>
                  <a:pt x="19469" y="6081"/>
                </a:lnTo>
                <a:lnTo>
                  <a:pt x="19652" y="6081"/>
                </a:lnTo>
                <a:lnTo>
                  <a:pt x="19652" y="8663"/>
                </a:lnTo>
                <a:cubicBezTo>
                  <a:pt x="19705" y="7844"/>
                  <a:pt x="19772" y="7135"/>
                  <a:pt x="19849" y="6574"/>
                </a:cubicBezTo>
                <a:cubicBezTo>
                  <a:pt x="19937" y="6008"/>
                  <a:pt x="20039" y="5708"/>
                  <a:pt x="20142" y="5705"/>
                </a:cubicBezTo>
              </a:path>
              <a:path w="21600" h="21600">
                <a:moveTo>
                  <a:pt x="7546" y="5705"/>
                </a:moveTo>
                <a:cubicBezTo>
                  <a:pt x="7614" y="5703"/>
                  <a:pt x="7681" y="5846"/>
                  <a:pt x="7743" y="6128"/>
                </a:cubicBezTo>
                <a:cubicBezTo>
                  <a:pt x="7801" y="6381"/>
                  <a:pt x="7853" y="6766"/>
                  <a:pt x="7895" y="7254"/>
                </a:cubicBezTo>
                <a:cubicBezTo>
                  <a:pt x="7941" y="7862"/>
                  <a:pt x="7976" y="8555"/>
                  <a:pt x="7998" y="9297"/>
                </a:cubicBezTo>
                <a:cubicBezTo>
                  <a:pt x="8050" y="8219"/>
                  <a:pt x="8127" y="7297"/>
                  <a:pt x="8222" y="6620"/>
                </a:cubicBezTo>
                <a:cubicBezTo>
                  <a:pt x="8310" y="6022"/>
                  <a:pt x="8413" y="5703"/>
                  <a:pt x="8517" y="5705"/>
                </a:cubicBezTo>
                <a:cubicBezTo>
                  <a:pt x="8610" y="5689"/>
                  <a:pt x="8701" y="5958"/>
                  <a:pt x="8779" y="6480"/>
                </a:cubicBezTo>
                <a:cubicBezTo>
                  <a:pt x="8854" y="7022"/>
                  <a:pt x="8912" y="7780"/>
                  <a:pt x="8947" y="8663"/>
                </a:cubicBezTo>
                <a:cubicBezTo>
                  <a:pt x="8989" y="10027"/>
                  <a:pt x="9007" y="11457"/>
                  <a:pt x="9000" y="12889"/>
                </a:cubicBezTo>
                <a:lnTo>
                  <a:pt x="9000" y="21058"/>
                </a:lnTo>
                <a:lnTo>
                  <a:pt x="8815" y="21058"/>
                </a:lnTo>
                <a:lnTo>
                  <a:pt x="8815" y="12889"/>
                </a:lnTo>
                <a:cubicBezTo>
                  <a:pt x="8821" y="11773"/>
                  <a:pt x="8809" y="10656"/>
                  <a:pt x="8781" y="9579"/>
                </a:cubicBezTo>
                <a:cubicBezTo>
                  <a:pt x="8760" y="8980"/>
                  <a:pt x="8721" y="8468"/>
                  <a:pt x="8669" y="8123"/>
                </a:cubicBezTo>
                <a:cubicBezTo>
                  <a:pt x="8613" y="7747"/>
                  <a:pt x="8548" y="7560"/>
                  <a:pt x="8481" y="7583"/>
                </a:cubicBezTo>
                <a:cubicBezTo>
                  <a:pt x="8394" y="7569"/>
                  <a:pt x="8308" y="7858"/>
                  <a:pt x="8238" y="8405"/>
                </a:cubicBezTo>
                <a:cubicBezTo>
                  <a:pt x="8164" y="8947"/>
                  <a:pt x="8108" y="9708"/>
                  <a:pt x="8077" y="10588"/>
                </a:cubicBezTo>
                <a:cubicBezTo>
                  <a:pt x="8033" y="12109"/>
                  <a:pt x="8016" y="13698"/>
                  <a:pt x="8025" y="15283"/>
                </a:cubicBezTo>
                <a:lnTo>
                  <a:pt x="8025" y="21152"/>
                </a:lnTo>
                <a:lnTo>
                  <a:pt x="7842" y="21152"/>
                </a:lnTo>
                <a:lnTo>
                  <a:pt x="7842" y="13475"/>
                </a:lnTo>
                <a:cubicBezTo>
                  <a:pt x="7848" y="12243"/>
                  <a:pt x="7837" y="11010"/>
                  <a:pt x="7808" y="9813"/>
                </a:cubicBezTo>
                <a:cubicBezTo>
                  <a:pt x="7788" y="9172"/>
                  <a:pt x="7749" y="8621"/>
                  <a:pt x="7696" y="8240"/>
                </a:cubicBezTo>
                <a:cubicBezTo>
                  <a:pt x="7640" y="7855"/>
                  <a:pt x="7574" y="7658"/>
                  <a:pt x="7506" y="7677"/>
                </a:cubicBezTo>
                <a:cubicBezTo>
                  <a:pt x="7421" y="7675"/>
                  <a:pt x="7338" y="7954"/>
                  <a:pt x="7269" y="8475"/>
                </a:cubicBezTo>
                <a:cubicBezTo>
                  <a:pt x="7195" y="9008"/>
                  <a:pt x="7138" y="9759"/>
                  <a:pt x="7106" y="10635"/>
                </a:cubicBezTo>
                <a:cubicBezTo>
                  <a:pt x="7064" y="11982"/>
                  <a:pt x="7046" y="13398"/>
                  <a:pt x="7052" y="14814"/>
                </a:cubicBezTo>
                <a:lnTo>
                  <a:pt x="7052" y="21152"/>
                </a:lnTo>
                <a:lnTo>
                  <a:pt x="6869" y="21152"/>
                </a:lnTo>
                <a:lnTo>
                  <a:pt x="6873" y="6081"/>
                </a:lnTo>
                <a:lnTo>
                  <a:pt x="7057" y="6081"/>
                </a:lnTo>
                <a:lnTo>
                  <a:pt x="7057" y="8663"/>
                </a:lnTo>
                <a:cubicBezTo>
                  <a:pt x="7109" y="7844"/>
                  <a:pt x="7176" y="7135"/>
                  <a:pt x="7253" y="6574"/>
                </a:cubicBezTo>
                <a:cubicBezTo>
                  <a:pt x="7342" y="6003"/>
                  <a:pt x="7443" y="5703"/>
                  <a:pt x="7546" y="5705"/>
                </a:cubicBezTo>
              </a:path>
              <a:path w="21600" h="21600">
                <a:moveTo>
                  <a:pt x="11944" y="5658"/>
                </a:moveTo>
                <a:cubicBezTo>
                  <a:pt x="12045" y="5639"/>
                  <a:pt x="12144" y="5933"/>
                  <a:pt x="12228" y="6503"/>
                </a:cubicBezTo>
                <a:cubicBezTo>
                  <a:pt x="12310" y="7074"/>
                  <a:pt x="12374" y="7890"/>
                  <a:pt x="12412" y="8851"/>
                </a:cubicBezTo>
                <a:cubicBezTo>
                  <a:pt x="12457" y="10304"/>
                  <a:pt x="12477" y="11830"/>
                  <a:pt x="12470" y="13358"/>
                </a:cubicBezTo>
                <a:lnTo>
                  <a:pt x="12470" y="21058"/>
                </a:lnTo>
                <a:lnTo>
                  <a:pt x="12286" y="21058"/>
                </a:lnTo>
                <a:lnTo>
                  <a:pt x="12286" y="14015"/>
                </a:lnTo>
                <a:cubicBezTo>
                  <a:pt x="12290" y="12860"/>
                  <a:pt x="12284" y="11705"/>
                  <a:pt x="12266" y="10564"/>
                </a:cubicBezTo>
                <a:cubicBezTo>
                  <a:pt x="12253" y="9654"/>
                  <a:pt x="12209" y="8823"/>
                  <a:pt x="12143" y="8217"/>
                </a:cubicBezTo>
                <a:cubicBezTo>
                  <a:pt x="12075" y="7693"/>
                  <a:pt x="11992" y="7430"/>
                  <a:pt x="11908" y="7466"/>
                </a:cubicBezTo>
                <a:cubicBezTo>
                  <a:pt x="11798" y="7456"/>
                  <a:pt x="11691" y="7874"/>
                  <a:pt x="11609" y="8639"/>
                </a:cubicBezTo>
                <a:cubicBezTo>
                  <a:pt x="11523" y="9362"/>
                  <a:pt x="11462" y="10360"/>
                  <a:pt x="11436" y="11480"/>
                </a:cubicBezTo>
                <a:cubicBezTo>
                  <a:pt x="11414" y="12827"/>
                  <a:pt x="11405" y="14196"/>
                  <a:pt x="11409" y="15565"/>
                </a:cubicBezTo>
                <a:lnTo>
                  <a:pt x="11409" y="21058"/>
                </a:lnTo>
                <a:lnTo>
                  <a:pt x="11226" y="21058"/>
                </a:lnTo>
                <a:lnTo>
                  <a:pt x="11226" y="6080"/>
                </a:lnTo>
                <a:lnTo>
                  <a:pt x="11409" y="6080"/>
                </a:lnTo>
                <a:lnTo>
                  <a:pt x="11409" y="8757"/>
                </a:lnTo>
                <a:cubicBezTo>
                  <a:pt x="11474" y="7804"/>
                  <a:pt x="11557" y="7003"/>
                  <a:pt x="11653" y="6409"/>
                </a:cubicBezTo>
                <a:cubicBezTo>
                  <a:pt x="11743" y="5912"/>
                  <a:pt x="11843" y="5653"/>
                  <a:pt x="11944" y="5658"/>
                </a:cubicBezTo>
              </a:path>
              <a:path w="21600" h="21600">
                <a:moveTo>
                  <a:pt x="14071" y="5611"/>
                </a:moveTo>
                <a:cubicBezTo>
                  <a:pt x="14182" y="5597"/>
                  <a:pt x="14290" y="5862"/>
                  <a:pt x="14389" y="6386"/>
                </a:cubicBezTo>
                <a:cubicBezTo>
                  <a:pt x="14488" y="6956"/>
                  <a:pt x="14573" y="7759"/>
                  <a:pt x="14637" y="8734"/>
                </a:cubicBezTo>
                <a:lnTo>
                  <a:pt x="14637" y="6081"/>
                </a:lnTo>
                <a:lnTo>
                  <a:pt x="14821" y="6081"/>
                </a:lnTo>
                <a:lnTo>
                  <a:pt x="14821" y="21058"/>
                </a:lnTo>
                <a:lnTo>
                  <a:pt x="14639" y="21058"/>
                </a:lnTo>
                <a:lnTo>
                  <a:pt x="14639" y="18476"/>
                </a:lnTo>
                <a:cubicBezTo>
                  <a:pt x="14570" y="19396"/>
                  <a:pt x="14482" y="20150"/>
                  <a:pt x="14382" y="20683"/>
                </a:cubicBezTo>
                <a:cubicBezTo>
                  <a:pt x="14284" y="21199"/>
                  <a:pt x="14176" y="21457"/>
                  <a:pt x="14067" y="21434"/>
                </a:cubicBezTo>
                <a:cubicBezTo>
                  <a:pt x="13871" y="21446"/>
                  <a:pt x="13683" y="20594"/>
                  <a:pt x="13550" y="19086"/>
                </a:cubicBezTo>
                <a:cubicBezTo>
                  <a:pt x="13405" y="17617"/>
                  <a:pt x="13324" y="15589"/>
                  <a:pt x="13326" y="13476"/>
                </a:cubicBezTo>
                <a:cubicBezTo>
                  <a:pt x="13325" y="11391"/>
                  <a:pt x="13406" y="9391"/>
                  <a:pt x="13550" y="7959"/>
                </a:cubicBezTo>
                <a:cubicBezTo>
                  <a:pt x="13684" y="6438"/>
                  <a:pt x="13874" y="5583"/>
                  <a:pt x="14071" y="5611"/>
                </a:cubicBezTo>
              </a:path>
              <a:path w="21600" h="21600">
                <a:moveTo>
                  <a:pt x="10072" y="5611"/>
                </a:moveTo>
                <a:cubicBezTo>
                  <a:pt x="10182" y="5597"/>
                  <a:pt x="10291" y="5862"/>
                  <a:pt x="10389" y="6386"/>
                </a:cubicBezTo>
                <a:cubicBezTo>
                  <a:pt x="10488" y="6956"/>
                  <a:pt x="10573" y="7759"/>
                  <a:pt x="10638" y="8734"/>
                </a:cubicBezTo>
                <a:lnTo>
                  <a:pt x="10638" y="6081"/>
                </a:lnTo>
                <a:lnTo>
                  <a:pt x="10821" y="6081"/>
                </a:lnTo>
                <a:lnTo>
                  <a:pt x="10821" y="21058"/>
                </a:lnTo>
                <a:lnTo>
                  <a:pt x="10640" y="21058"/>
                </a:lnTo>
                <a:lnTo>
                  <a:pt x="10640" y="18476"/>
                </a:lnTo>
                <a:cubicBezTo>
                  <a:pt x="10571" y="19401"/>
                  <a:pt x="10483" y="20157"/>
                  <a:pt x="10383" y="20682"/>
                </a:cubicBezTo>
                <a:cubicBezTo>
                  <a:pt x="10285" y="21199"/>
                  <a:pt x="10177" y="21457"/>
                  <a:pt x="10067" y="21434"/>
                </a:cubicBezTo>
                <a:cubicBezTo>
                  <a:pt x="9871" y="21446"/>
                  <a:pt x="9684" y="20593"/>
                  <a:pt x="9551" y="19086"/>
                </a:cubicBezTo>
                <a:cubicBezTo>
                  <a:pt x="9406" y="17617"/>
                  <a:pt x="9325" y="15588"/>
                  <a:pt x="9327" y="13475"/>
                </a:cubicBezTo>
                <a:cubicBezTo>
                  <a:pt x="9326" y="11393"/>
                  <a:pt x="9407" y="9398"/>
                  <a:pt x="9551" y="7959"/>
                </a:cubicBezTo>
                <a:cubicBezTo>
                  <a:pt x="9685" y="6442"/>
                  <a:pt x="9874" y="5590"/>
                  <a:pt x="10072" y="5611"/>
                </a:cubicBezTo>
              </a:path>
              <a:path w="21600" h="21600">
                <a:moveTo>
                  <a:pt x="1147" y="376"/>
                </a:moveTo>
                <a:lnTo>
                  <a:pt x="1330" y="376"/>
                </a:lnTo>
                <a:lnTo>
                  <a:pt x="1330" y="21129"/>
                </a:lnTo>
                <a:lnTo>
                  <a:pt x="1147" y="21129"/>
                </a:lnTo>
              </a:path>
              <a:path w="21600" h="21600">
                <a:moveTo>
                  <a:pt x="3480" y="282"/>
                </a:moveTo>
                <a:lnTo>
                  <a:pt x="3663" y="376"/>
                </a:lnTo>
                <a:lnTo>
                  <a:pt x="3663" y="21129"/>
                </a:lnTo>
                <a:lnTo>
                  <a:pt x="3482" y="21129"/>
                </a:lnTo>
                <a:lnTo>
                  <a:pt x="3482" y="18546"/>
                </a:lnTo>
                <a:cubicBezTo>
                  <a:pt x="3413" y="19466"/>
                  <a:pt x="3325" y="20220"/>
                  <a:pt x="3225" y="20753"/>
                </a:cubicBezTo>
                <a:cubicBezTo>
                  <a:pt x="3127" y="21269"/>
                  <a:pt x="3019" y="21528"/>
                  <a:pt x="2910" y="21504"/>
                </a:cubicBezTo>
                <a:cubicBezTo>
                  <a:pt x="2714" y="21516"/>
                  <a:pt x="2526" y="20664"/>
                  <a:pt x="2393" y="19157"/>
                </a:cubicBezTo>
                <a:cubicBezTo>
                  <a:pt x="2248" y="17687"/>
                  <a:pt x="2167" y="15659"/>
                  <a:pt x="2169" y="13546"/>
                </a:cubicBezTo>
                <a:cubicBezTo>
                  <a:pt x="2168" y="11463"/>
                  <a:pt x="2249" y="9468"/>
                  <a:pt x="2393" y="8029"/>
                </a:cubicBezTo>
                <a:cubicBezTo>
                  <a:pt x="2527" y="6508"/>
                  <a:pt x="2717" y="5653"/>
                  <a:pt x="2914" y="5681"/>
                </a:cubicBezTo>
                <a:cubicBezTo>
                  <a:pt x="3024" y="5667"/>
                  <a:pt x="3133" y="5933"/>
                  <a:pt x="3232" y="6456"/>
                </a:cubicBezTo>
                <a:cubicBezTo>
                  <a:pt x="3331" y="7027"/>
                  <a:pt x="3416" y="7829"/>
                  <a:pt x="3480" y="8804"/>
                </a:cubicBezTo>
              </a:path>
              <a:path w="21600" h="21600">
                <a:moveTo>
                  <a:pt x="12926" y="0"/>
                </a:moveTo>
                <a:cubicBezTo>
                  <a:pt x="12967" y="-15"/>
                  <a:pt x="13006" y="155"/>
                  <a:pt x="13033" y="470"/>
                </a:cubicBezTo>
                <a:cubicBezTo>
                  <a:pt x="13062" y="766"/>
                  <a:pt x="13079" y="1172"/>
                  <a:pt x="13078" y="1597"/>
                </a:cubicBezTo>
                <a:cubicBezTo>
                  <a:pt x="13078" y="2012"/>
                  <a:pt x="13062" y="2411"/>
                  <a:pt x="13033" y="2700"/>
                </a:cubicBezTo>
                <a:cubicBezTo>
                  <a:pt x="13005" y="3005"/>
                  <a:pt x="12967" y="3174"/>
                  <a:pt x="12926" y="3170"/>
                </a:cubicBezTo>
                <a:cubicBezTo>
                  <a:pt x="12886" y="3170"/>
                  <a:pt x="12848" y="3001"/>
                  <a:pt x="12821" y="2700"/>
                </a:cubicBezTo>
                <a:cubicBezTo>
                  <a:pt x="12792" y="2411"/>
                  <a:pt x="12776" y="2012"/>
                  <a:pt x="12776" y="1597"/>
                </a:cubicBezTo>
                <a:cubicBezTo>
                  <a:pt x="12776" y="1172"/>
                  <a:pt x="12792" y="766"/>
                  <a:pt x="12821" y="470"/>
                </a:cubicBezTo>
                <a:cubicBezTo>
                  <a:pt x="12848" y="160"/>
                  <a:pt x="12886" y="-10"/>
                  <a:pt x="12926" y="0"/>
                </a:cubicBezTo>
              </a:path>
              <a:path w="21600" h="21600">
                <a:moveTo>
                  <a:pt x="1776" y="0"/>
                </a:moveTo>
                <a:cubicBezTo>
                  <a:pt x="1816" y="-15"/>
                  <a:pt x="1855" y="155"/>
                  <a:pt x="1883" y="470"/>
                </a:cubicBezTo>
                <a:cubicBezTo>
                  <a:pt x="1912" y="766"/>
                  <a:pt x="1928" y="1172"/>
                  <a:pt x="1928" y="1597"/>
                </a:cubicBezTo>
                <a:cubicBezTo>
                  <a:pt x="1928" y="2012"/>
                  <a:pt x="1912" y="2411"/>
                  <a:pt x="1883" y="2700"/>
                </a:cubicBezTo>
                <a:cubicBezTo>
                  <a:pt x="1855" y="3005"/>
                  <a:pt x="1816" y="3174"/>
                  <a:pt x="1776" y="3170"/>
                </a:cubicBezTo>
                <a:cubicBezTo>
                  <a:pt x="1736" y="3170"/>
                  <a:pt x="1698" y="3001"/>
                  <a:pt x="1670" y="2700"/>
                </a:cubicBezTo>
                <a:cubicBezTo>
                  <a:pt x="1642" y="2411"/>
                  <a:pt x="1626" y="2012"/>
                  <a:pt x="1626" y="1597"/>
                </a:cubicBezTo>
                <a:cubicBezTo>
                  <a:pt x="1625" y="1172"/>
                  <a:pt x="1641" y="766"/>
                  <a:pt x="1670" y="470"/>
                </a:cubicBezTo>
                <a:cubicBezTo>
                  <a:pt x="1697" y="160"/>
                  <a:pt x="1736" y="-10"/>
                  <a:pt x="1776" y="0"/>
                </a:cubicBezTo>
                <a:close/>
              </a:path>
            </a:pathLst>
          </a:custGeom>
          <a:solidFill>
            <a:srgbClr val="1A3B58"/>
          </a:solidFill>
          <a:ln cmpd="sng" cap="flat">
            <a:noFill/>
            <a:prstDash val="solid"/>
            <a:round/>
          </a:ln>
        </p:spPr>
      </p:sp>
      <p:sp>
        <p:nvSpPr>
          <p:cNvPr id="196" name="Текстовое поле"/>
          <p:cNvSpPr>
            <a:spLocks noGrp="1"/>
          </p:cNvSpPr>
          <p:nvPr>
            <p:ph type="title"/>
          </p:nvPr>
        </p:nvSpPr>
        <p:spPr>
          <a:xfrm rot="0">
            <a:off x="1661125" y="3180025"/>
            <a:ext cx="8442900" cy="1122299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ctr" anchorCtr="0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4800"/>
          </a:p>
        </p:txBody>
      </p:sp>
      <p:sp>
        <p:nvSpPr>
          <p:cNvPr id="197" name="Текстовое поле"/>
          <p:cNvSpPr>
            <a:spLocks noGrp="1"/>
          </p:cNvSpPr>
          <p:nvPr>
            <p:ph type="sldNum" idx="12"/>
          </p:nvPr>
        </p:nvSpPr>
        <p:spPr>
          <a:xfrm rot="0">
            <a:off x="11296611" y="6217622"/>
            <a:ext cx="731700" cy="5247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ctr" anchorCtr="0">
            <a:prstTxWarp prst="textNoShape"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1300" b="0" i="0" u="none" strike="noStrike" kern="0" cap="none" spc="0" baseline="0">
                <a:solidFill>
                  <a:srgbClr val="000000"/>
                </a:solidFill>
                <a:latin typeface="Arial" pitchFamily="0" charset="0"/>
                <a:ea typeface="Arial" pitchFamily="0" charset="0"/>
                <a:cs typeface="Arial" pitchFamily="0" charset="0"/>
                <a:sym typeface="Arial" pitchFamily="0" charset="0"/>
              </a:rPr>
              <a:t>&lt;#&gt;</a:t>
            </a:fld>
            <a:endParaRPr lang="zh-CN" altLang="en-US" sz="1300">
              <a:solidFill>
                <a:srgbClr val="000000"/>
              </a:solidFill>
              <a:latin typeface="Arial" pitchFamily="0" charset="0"/>
              <a:ea typeface="Arial" pitchFamily="0" charset="0"/>
              <a:cs typeface="Arial" pitchFamily="0" charset="0"/>
              <a:sym typeface="Arial" pitchFamily="0" charset="0"/>
            </a:endParaRPr>
          </a:p>
        </p:txBody>
      </p:sp>
      <p:sp>
        <p:nvSpPr>
          <p:cNvPr id="198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1661125" y="4302325"/>
            <a:ext cx="8442900" cy="8811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457200" indent="-342900" algn="ctr">
              <a:spcBef>
                <a:spcPts val="0"/>
              </a:spcBef>
              <a:spcAft>
                <a:spcPts val="0"/>
              </a:spcAft>
              <a:buSzPts val="1800"/>
              <a:buFont typeface="Droid Sans" pitchFamily="0" charset="0"/>
              <a:buChar char="●"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935550"/>
      </p:ext>
    </p:extLst>
  </p:cSld>
  <p:clrMapOvr>
    <a:masterClrMapping/>
  </p:clrMapOvr>
  <p:hf sldNum="0"/>
</p:sldLayout>
</file>

<file path=ppt/slideLayouts/slideLayout13.xml><?xml version="1.0" encoding="utf-8"?>
<p:sldLayout xmlns:p="http://schemas.openxmlformats.org/presentationml/2006/main" xmlns:a="http://schemas.openxmlformats.org/drawingml/2006/main" xmlns:r="http://schemas.openxmlformats.org/officeDocument/2006/relationships" showMasterSp="0" preserve="1">
  <p:cSld name="自定义版式"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Объединение"/>
          <p:cNvGrpSpPr>
            <a:grpSpLocks/>
          </p:cNvGrpSpPr>
          <p:nvPr/>
        </p:nvGrpSpPr>
        <p:grpSpPr>
          <a:xfrm>
            <a:off x="-3429117" y="104"/>
            <a:ext cx="19048860" cy="6857970"/>
            <a:chOff x="-3429117" y="104"/>
            <a:chExt cx="19048860" cy="6857970"/>
          </a:xfrm>
        </p:grpSpPr>
        <p:grpSp>
          <p:nvGrpSpPr>
            <p:cNvPr id="357" name="Объединение"/>
            <p:cNvGrpSpPr>
              <a:grpSpLocks/>
            </p:cNvGrpSpPr>
            <p:nvPr/>
          </p:nvGrpSpPr>
          <p:grpSpPr>
            <a:xfrm>
              <a:off x="-37" y="104"/>
              <a:ext cx="12191268" cy="5244374"/>
              <a:chOff x="-37" y="104"/>
              <a:chExt cx="12191268" cy="5244374"/>
            </a:xfrm>
          </p:grpSpPr>
          <p:cxnSp>
            <p:nvCxnSpPr>
              <p:cNvPr id="343" name="直线连接线"/>
              <p:cNvCxnSpPr>
                <a:cxnSpLocks/>
              </p:cNvCxnSpPr>
              <p:nvPr/>
            </p:nvCxnSpPr>
            <p:spPr>
              <a:xfrm rot="0">
                <a:off x="-37" y="104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44" name="直线连接线"/>
              <p:cNvCxnSpPr>
                <a:cxnSpLocks/>
              </p:cNvCxnSpPr>
              <p:nvPr/>
            </p:nvCxnSpPr>
            <p:spPr>
              <a:xfrm rot="0">
                <a:off x="-37" y="40351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45" name="直线连接线"/>
              <p:cNvCxnSpPr>
                <a:cxnSpLocks/>
              </p:cNvCxnSpPr>
              <p:nvPr/>
            </p:nvCxnSpPr>
            <p:spPr>
              <a:xfrm rot="0">
                <a:off x="-37" y="80693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46" name="直线连接线"/>
              <p:cNvCxnSpPr>
                <a:cxnSpLocks/>
              </p:cNvCxnSpPr>
              <p:nvPr/>
            </p:nvCxnSpPr>
            <p:spPr>
              <a:xfrm rot="0">
                <a:off x="-37" y="121034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47" name="直线连接线"/>
              <p:cNvCxnSpPr>
                <a:cxnSpLocks/>
              </p:cNvCxnSpPr>
              <p:nvPr/>
            </p:nvCxnSpPr>
            <p:spPr>
              <a:xfrm rot="0">
                <a:off x="-37" y="161375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48" name="直线连接线"/>
              <p:cNvCxnSpPr>
                <a:cxnSpLocks/>
              </p:cNvCxnSpPr>
              <p:nvPr/>
            </p:nvCxnSpPr>
            <p:spPr>
              <a:xfrm rot="0">
                <a:off x="-37" y="201717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49" name="直线连接线"/>
              <p:cNvCxnSpPr>
                <a:cxnSpLocks/>
              </p:cNvCxnSpPr>
              <p:nvPr/>
            </p:nvCxnSpPr>
            <p:spPr>
              <a:xfrm rot="0">
                <a:off x="-37" y="242058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50" name="直线连接线"/>
              <p:cNvCxnSpPr>
                <a:cxnSpLocks/>
              </p:cNvCxnSpPr>
              <p:nvPr/>
            </p:nvCxnSpPr>
            <p:spPr>
              <a:xfrm rot="0">
                <a:off x="-37" y="282399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51" name="直线连接线"/>
              <p:cNvCxnSpPr>
                <a:cxnSpLocks/>
              </p:cNvCxnSpPr>
              <p:nvPr/>
            </p:nvCxnSpPr>
            <p:spPr>
              <a:xfrm rot="0">
                <a:off x="-37" y="322741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52" name="直线连接线"/>
              <p:cNvCxnSpPr>
                <a:cxnSpLocks/>
              </p:cNvCxnSpPr>
              <p:nvPr/>
            </p:nvCxnSpPr>
            <p:spPr>
              <a:xfrm rot="0">
                <a:off x="-37" y="363082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53" name="直线连接线"/>
              <p:cNvCxnSpPr>
                <a:cxnSpLocks/>
              </p:cNvCxnSpPr>
              <p:nvPr/>
            </p:nvCxnSpPr>
            <p:spPr>
              <a:xfrm rot="0">
                <a:off x="-37" y="403423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54" name="直线连接线"/>
              <p:cNvCxnSpPr>
                <a:cxnSpLocks/>
              </p:cNvCxnSpPr>
              <p:nvPr/>
            </p:nvCxnSpPr>
            <p:spPr>
              <a:xfrm rot="0">
                <a:off x="-37" y="443765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55" name="直线连接线"/>
              <p:cNvCxnSpPr>
                <a:cxnSpLocks/>
              </p:cNvCxnSpPr>
              <p:nvPr/>
            </p:nvCxnSpPr>
            <p:spPr>
              <a:xfrm rot="0">
                <a:off x="-37" y="484106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56" name="直线连接线"/>
              <p:cNvCxnSpPr>
                <a:cxnSpLocks/>
              </p:cNvCxnSpPr>
              <p:nvPr/>
            </p:nvCxnSpPr>
            <p:spPr>
              <a:xfrm rot="0">
                <a:off x="-37" y="5244479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358" name="直线连接线"/>
            <p:cNvCxnSpPr>
              <a:cxnSpLocks/>
            </p:cNvCxnSpPr>
            <p:nvPr/>
          </p:nvCxnSpPr>
          <p:spPr>
            <a:xfrm rot="-5400000">
              <a:off x="-342911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59" name="直线连接线"/>
            <p:cNvCxnSpPr>
              <a:cxnSpLocks/>
            </p:cNvCxnSpPr>
            <p:nvPr/>
          </p:nvCxnSpPr>
          <p:spPr>
            <a:xfrm rot="-5400000">
              <a:off x="-302276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0" name="直线连接线"/>
            <p:cNvCxnSpPr>
              <a:cxnSpLocks/>
            </p:cNvCxnSpPr>
            <p:nvPr/>
          </p:nvCxnSpPr>
          <p:spPr>
            <a:xfrm rot="-5400000">
              <a:off x="-261641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1" name="直线连接线"/>
            <p:cNvCxnSpPr>
              <a:cxnSpLocks/>
            </p:cNvCxnSpPr>
            <p:nvPr/>
          </p:nvCxnSpPr>
          <p:spPr>
            <a:xfrm rot="-5400000">
              <a:off x="-2210061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2" name="直线连接线"/>
            <p:cNvCxnSpPr>
              <a:cxnSpLocks/>
            </p:cNvCxnSpPr>
            <p:nvPr/>
          </p:nvCxnSpPr>
          <p:spPr>
            <a:xfrm rot="-5400000">
              <a:off x="-1803709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3" name="直线连接线"/>
            <p:cNvCxnSpPr>
              <a:cxnSpLocks/>
            </p:cNvCxnSpPr>
            <p:nvPr/>
          </p:nvCxnSpPr>
          <p:spPr>
            <a:xfrm rot="-5400000">
              <a:off x="-139735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4" name="直线连接线"/>
            <p:cNvCxnSpPr>
              <a:cxnSpLocks/>
            </p:cNvCxnSpPr>
            <p:nvPr/>
          </p:nvCxnSpPr>
          <p:spPr>
            <a:xfrm rot="-5400000">
              <a:off x="-99100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5" name="直线连接线"/>
            <p:cNvCxnSpPr>
              <a:cxnSpLocks/>
            </p:cNvCxnSpPr>
            <p:nvPr/>
          </p:nvCxnSpPr>
          <p:spPr>
            <a:xfrm rot="-5400000">
              <a:off x="-58465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6" name="直线连接线"/>
            <p:cNvCxnSpPr>
              <a:cxnSpLocks/>
            </p:cNvCxnSpPr>
            <p:nvPr/>
          </p:nvCxnSpPr>
          <p:spPr>
            <a:xfrm rot="-5400000">
              <a:off x="-17830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7" name="直线连接线"/>
            <p:cNvCxnSpPr>
              <a:cxnSpLocks/>
            </p:cNvCxnSpPr>
            <p:nvPr/>
          </p:nvCxnSpPr>
          <p:spPr>
            <a:xfrm rot="-5400000">
              <a:off x="22805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8" name="直线连接线"/>
            <p:cNvCxnSpPr>
              <a:cxnSpLocks/>
            </p:cNvCxnSpPr>
            <p:nvPr/>
          </p:nvCxnSpPr>
          <p:spPr>
            <a:xfrm rot="-5400000">
              <a:off x="63440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9" name="直线连接线"/>
            <p:cNvCxnSpPr>
              <a:cxnSpLocks/>
            </p:cNvCxnSpPr>
            <p:nvPr/>
          </p:nvCxnSpPr>
          <p:spPr>
            <a:xfrm rot="-5400000">
              <a:off x="104075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0" name="直线连接线"/>
            <p:cNvCxnSpPr>
              <a:cxnSpLocks/>
            </p:cNvCxnSpPr>
            <p:nvPr/>
          </p:nvCxnSpPr>
          <p:spPr>
            <a:xfrm rot="-5400000">
              <a:off x="1447106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1" name="直线连接线"/>
            <p:cNvCxnSpPr>
              <a:cxnSpLocks/>
            </p:cNvCxnSpPr>
            <p:nvPr/>
          </p:nvCxnSpPr>
          <p:spPr>
            <a:xfrm rot="-5400000">
              <a:off x="1853459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2" name="直线连接线"/>
            <p:cNvCxnSpPr>
              <a:cxnSpLocks/>
            </p:cNvCxnSpPr>
            <p:nvPr/>
          </p:nvCxnSpPr>
          <p:spPr>
            <a:xfrm rot="-5400000">
              <a:off x="2259811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3" name="直线连接线"/>
            <p:cNvCxnSpPr>
              <a:cxnSpLocks/>
            </p:cNvCxnSpPr>
            <p:nvPr/>
          </p:nvCxnSpPr>
          <p:spPr>
            <a:xfrm rot="-5400000">
              <a:off x="266616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4" name="直线连接线"/>
            <p:cNvCxnSpPr>
              <a:cxnSpLocks/>
            </p:cNvCxnSpPr>
            <p:nvPr/>
          </p:nvCxnSpPr>
          <p:spPr>
            <a:xfrm rot="-5400000">
              <a:off x="3072513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5" name="直线连接线"/>
            <p:cNvCxnSpPr>
              <a:cxnSpLocks/>
            </p:cNvCxnSpPr>
            <p:nvPr/>
          </p:nvCxnSpPr>
          <p:spPr>
            <a:xfrm rot="-5400000">
              <a:off x="347886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6" name="直线连接线"/>
            <p:cNvCxnSpPr>
              <a:cxnSpLocks/>
            </p:cNvCxnSpPr>
            <p:nvPr/>
          </p:nvCxnSpPr>
          <p:spPr>
            <a:xfrm rot="-5400000">
              <a:off x="388521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7" name="直线连接线"/>
            <p:cNvCxnSpPr>
              <a:cxnSpLocks/>
            </p:cNvCxnSpPr>
            <p:nvPr/>
          </p:nvCxnSpPr>
          <p:spPr>
            <a:xfrm rot="-5400000">
              <a:off x="4291570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8" name="直线连接线"/>
            <p:cNvCxnSpPr>
              <a:cxnSpLocks/>
            </p:cNvCxnSpPr>
            <p:nvPr/>
          </p:nvCxnSpPr>
          <p:spPr>
            <a:xfrm rot="-5400000">
              <a:off x="469792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9" name="直线连接线"/>
            <p:cNvCxnSpPr>
              <a:cxnSpLocks/>
            </p:cNvCxnSpPr>
            <p:nvPr/>
          </p:nvCxnSpPr>
          <p:spPr>
            <a:xfrm rot="-5400000">
              <a:off x="510427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80" name="直线连接线"/>
            <p:cNvCxnSpPr>
              <a:cxnSpLocks/>
            </p:cNvCxnSpPr>
            <p:nvPr/>
          </p:nvCxnSpPr>
          <p:spPr>
            <a:xfrm rot="-5400000">
              <a:off x="5510626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81" name="直线连接线"/>
            <p:cNvCxnSpPr>
              <a:cxnSpLocks/>
            </p:cNvCxnSpPr>
            <p:nvPr/>
          </p:nvCxnSpPr>
          <p:spPr>
            <a:xfrm rot="-5400000">
              <a:off x="5916978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82" name="直线连接线"/>
            <p:cNvCxnSpPr>
              <a:cxnSpLocks/>
            </p:cNvCxnSpPr>
            <p:nvPr/>
          </p:nvCxnSpPr>
          <p:spPr>
            <a:xfrm rot="-5400000">
              <a:off x="632333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83" name="直线连接线"/>
            <p:cNvCxnSpPr>
              <a:cxnSpLocks/>
            </p:cNvCxnSpPr>
            <p:nvPr/>
          </p:nvCxnSpPr>
          <p:spPr>
            <a:xfrm rot="-5400000">
              <a:off x="672968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84" name="直线连接线"/>
            <p:cNvCxnSpPr>
              <a:cxnSpLocks/>
            </p:cNvCxnSpPr>
            <p:nvPr/>
          </p:nvCxnSpPr>
          <p:spPr>
            <a:xfrm rot="-5400000">
              <a:off x="713603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85" name="直线连接线"/>
            <p:cNvCxnSpPr>
              <a:cxnSpLocks/>
            </p:cNvCxnSpPr>
            <p:nvPr/>
          </p:nvCxnSpPr>
          <p:spPr>
            <a:xfrm rot="-5400000">
              <a:off x="754238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86" name="直线连接线"/>
            <p:cNvCxnSpPr>
              <a:cxnSpLocks/>
            </p:cNvCxnSpPr>
            <p:nvPr/>
          </p:nvCxnSpPr>
          <p:spPr>
            <a:xfrm rot="-5400000">
              <a:off x="794873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87" name="直线连接线"/>
            <p:cNvCxnSpPr>
              <a:cxnSpLocks/>
            </p:cNvCxnSpPr>
            <p:nvPr/>
          </p:nvCxnSpPr>
          <p:spPr>
            <a:xfrm rot="-5400000">
              <a:off x="835509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grpSp>
          <p:nvGrpSpPr>
            <p:cNvPr id="391" name="Объединение"/>
            <p:cNvGrpSpPr>
              <a:grpSpLocks/>
            </p:cNvGrpSpPr>
            <p:nvPr/>
          </p:nvGrpSpPr>
          <p:grpSpPr>
            <a:xfrm>
              <a:off x="337" y="5647715"/>
              <a:ext cx="12191268" cy="806826"/>
              <a:chOff x="337" y="5647715"/>
              <a:chExt cx="12191268" cy="806826"/>
            </a:xfrm>
          </p:grpSpPr>
          <p:cxnSp>
            <p:nvCxnSpPr>
              <p:cNvPr id="388" name="直线连接线"/>
              <p:cNvCxnSpPr>
                <a:cxnSpLocks/>
              </p:cNvCxnSpPr>
              <p:nvPr/>
            </p:nvCxnSpPr>
            <p:spPr>
              <a:xfrm rot="0">
                <a:off x="337" y="564771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89" name="直线连接线"/>
              <p:cNvCxnSpPr>
                <a:cxnSpLocks/>
              </p:cNvCxnSpPr>
              <p:nvPr/>
            </p:nvCxnSpPr>
            <p:spPr>
              <a:xfrm rot="0">
                <a:off x="337" y="605112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90" name="直线连接线"/>
              <p:cNvCxnSpPr>
                <a:cxnSpLocks/>
              </p:cNvCxnSpPr>
              <p:nvPr/>
            </p:nvCxnSpPr>
            <p:spPr>
              <a:xfrm rot="0">
                <a:off x="337" y="645454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392" name="直线连接线"/>
            <p:cNvCxnSpPr>
              <a:cxnSpLocks/>
            </p:cNvCxnSpPr>
            <p:nvPr/>
          </p:nvCxnSpPr>
          <p:spPr>
            <a:xfrm rot="0">
              <a:off x="351" y="6858075"/>
              <a:ext cx="121917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93" name="直线连接线"/>
            <p:cNvCxnSpPr>
              <a:cxnSpLocks/>
            </p:cNvCxnSpPr>
            <p:nvPr/>
          </p:nvCxnSpPr>
          <p:spPr>
            <a:xfrm rot="-5400000">
              <a:off x="8761442" y="3429084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</p:grpSp>
      <p:pic>
        <p:nvPicPr>
          <p:cNvPr id="342" name="Изображения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36749" y="6229225"/>
            <a:ext cx="11003052" cy="301350"/>
          </a:xfrm>
          <a:prstGeom prst="rect"/>
          <a:noFill/>
          <a:ln w="12700" cmpd="sng" cap="flat">
            <a:noFill/>
            <a:prstDash val="solid"/>
            <a:round/>
          </a:ln>
        </p:spPr>
      </p:pic>
      <p:sp>
        <p:nvSpPr>
          <p:cNvPr id="341" name="Прямоугольник с закругленными углами"/>
          <p:cNvSpPr>
            <a:spLocks/>
          </p:cNvSpPr>
          <p:nvPr/>
        </p:nvSpPr>
        <p:spPr>
          <a:xfrm rot="0">
            <a:off x="10071150" y="1143151"/>
            <a:ext cx="1397100" cy="6498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340" name="Прямоугольник с закругленными углами"/>
          <p:cNvSpPr>
            <a:spLocks/>
          </p:cNvSpPr>
          <p:nvPr/>
        </p:nvSpPr>
        <p:spPr>
          <a:xfrm rot="0">
            <a:off x="10071150" y="1924184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339" name="Прямоугольник с закругленными углами"/>
          <p:cNvSpPr>
            <a:spLocks/>
          </p:cNvSpPr>
          <p:nvPr/>
        </p:nvSpPr>
        <p:spPr>
          <a:xfrm rot="0">
            <a:off x="10071150" y="27052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338" name="Прямоугольник с закругленными углами"/>
          <p:cNvSpPr>
            <a:spLocks/>
          </p:cNvSpPr>
          <p:nvPr/>
        </p:nvSpPr>
        <p:spPr>
          <a:xfrm rot="0">
            <a:off x="10071150" y="3486251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4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337" name="Прямоугольник с закругленными углами"/>
          <p:cNvSpPr>
            <a:spLocks/>
          </p:cNvSpPr>
          <p:nvPr/>
        </p:nvSpPr>
        <p:spPr>
          <a:xfrm rot="0">
            <a:off x="10071150" y="4267285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5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336" name="Прямоугольник с закругленными углами"/>
          <p:cNvSpPr>
            <a:spLocks/>
          </p:cNvSpPr>
          <p:nvPr/>
        </p:nvSpPr>
        <p:spPr>
          <a:xfrm rot="0">
            <a:off x="10071150" y="50483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6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pic>
        <p:nvPicPr>
          <p:cNvPr id="335" name="Изображения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flipH="1" rot="5400000">
            <a:off x="7839500" y="3225150"/>
            <a:ext cx="6543726" cy="407775"/>
          </a:xfrm>
          <a:prstGeom prst="rect"/>
          <a:noFill/>
          <a:ln w="12700" cmpd="sng" cap="flat">
            <a:noFill/>
            <a:prstDash val="solid"/>
            <a:round/>
          </a:ln>
        </p:spPr>
      </p:pic>
      <p:grpSp>
        <p:nvGrpSpPr>
          <p:cNvPr id="334" name="Объединение"/>
          <p:cNvGrpSpPr>
            <a:grpSpLocks/>
          </p:cNvGrpSpPr>
          <p:nvPr/>
        </p:nvGrpSpPr>
        <p:grpSpPr>
          <a:xfrm>
            <a:off x="588167" y="1137661"/>
            <a:ext cx="540369" cy="4643695"/>
            <a:chOff x="588167" y="1137661"/>
            <a:chExt cx="540369" cy="4643695"/>
          </a:xfrm>
        </p:grpSpPr>
        <p:sp>
          <p:nvSpPr>
            <p:cNvPr id="326" name="弧形"/>
            <p:cNvSpPr>
              <a:spLocks/>
            </p:cNvSpPr>
            <p:nvPr/>
          </p:nvSpPr>
          <p:spPr>
            <a:xfrm rot="0">
              <a:off x="588167" y="1137661"/>
              <a:ext cx="540369" cy="234193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</a:path>
                <a:path w="21600" h="21600" stroke="0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  <a:lnTo>
                    <a:pt x="10800" y="7989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327" name="弧形"/>
            <p:cNvSpPr>
              <a:spLocks/>
            </p:cNvSpPr>
            <p:nvPr/>
          </p:nvSpPr>
          <p:spPr>
            <a:xfrm rot="0">
              <a:off x="588167" y="1771194"/>
              <a:ext cx="540369" cy="23058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</a:path>
                <a:path w="21600" h="21600" stroke="0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  <a:lnTo>
                    <a:pt x="10800" y="77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328" name="弧形"/>
            <p:cNvSpPr>
              <a:spLocks/>
            </p:cNvSpPr>
            <p:nvPr/>
          </p:nvSpPr>
          <p:spPr>
            <a:xfrm rot="0">
              <a:off x="588167" y="5551952"/>
              <a:ext cx="540369" cy="22940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</a:path>
                <a:path w="21600" h="21600" stroke="0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  <a:lnTo>
                    <a:pt x="10800" y="770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329" name="弧形"/>
            <p:cNvSpPr>
              <a:spLocks/>
            </p:cNvSpPr>
            <p:nvPr/>
          </p:nvSpPr>
          <p:spPr>
            <a:xfrm rot="0">
              <a:off x="588167" y="3661573"/>
              <a:ext cx="540369" cy="22999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</a:path>
                <a:path w="21600" h="21600" stroke="0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  <a:lnTo>
                    <a:pt x="10800" y="774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330" name="弧形"/>
            <p:cNvSpPr>
              <a:spLocks/>
            </p:cNvSpPr>
            <p:nvPr/>
          </p:nvSpPr>
          <p:spPr>
            <a:xfrm rot="0">
              <a:off x="588167" y="2404726"/>
              <a:ext cx="540369" cy="2269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</a:path>
                <a:path w="21600" h="21600" stroke="0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  <a:lnTo>
                    <a:pt x="10800" y="755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331" name="弧形"/>
            <p:cNvSpPr>
              <a:spLocks/>
            </p:cNvSpPr>
            <p:nvPr/>
          </p:nvSpPr>
          <p:spPr>
            <a:xfrm rot="0">
              <a:off x="588167" y="4918419"/>
              <a:ext cx="540369" cy="23300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</a:path>
                <a:path w="21600" h="21600" stroke="0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  <a:lnTo>
                    <a:pt x="10800" y="7920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332" name="弧形"/>
            <p:cNvSpPr>
              <a:spLocks/>
            </p:cNvSpPr>
            <p:nvPr/>
          </p:nvSpPr>
          <p:spPr>
            <a:xfrm rot="0">
              <a:off x="588167" y="4295105"/>
              <a:ext cx="540369" cy="22639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</a:path>
                <a:path w="21600" h="21600" stroke="0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  <a:lnTo>
                    <a:pt x="10800" y="752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333" name="弧形"/>
            <p:cNvSpPr>
              <a:spLocks/>
            </p:cNvSpPr>
            <p:nvPr/>
          </p:nvSpPr>
          <p:spPr>
            <a:xfrm rot="0">
              <a:off x="588167" y="3028040"/>
              <a:ext cx="540369" cy="233600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</a:path>
                <a:path w="21600" h="21600" stroke="0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  <a:lnTo>
                    <a:pt x="10800" y="7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</p:grpSp>
      <p:sp>
        <p:nvSpPr>
          <p:cNvPr id="325" name="Прямоугольник с закругленными углами"/>
          <p:cNvSpPr>
            <a:spLocks/>
          </p:cNvSpPr>
          <p:nvPr/>
        </p:nvSpPr>
        <p:spPr>
          <a:xfrm rot="0">
            <a:off x="736499" y="668572"/>
            <a:ext cx="10141200" cy="5520900"/>
          </a:xfrm>
          <a:prstGeom prst="roundRect">
            <a:avLst>
              <a:gd name="adj" fmla="val 2847"/>
            </a:avLst>
          </a:prstGeom>
          <a:solidFill>
            <a:srgbClr val="FFFFFF"/>
          </a:solidFill>
          <a:ln w="76200" cmpd="sng" cap="flat">
            <a:solidFill>
              <a:srgbClr val="E8D2F8"/>
            </a:solidFill>
            <a:prstDash val="solid"/>
            <a:round/>
          </a:ln>
        </p:spPr>
      </p:sp>
      <p:grpSp>
        <p:nvGrpSpPr>
          <p:cNvPr id="324" name="Объединение"/>
          <p:cNvGrpSpPr>
            <a:grpSpLocks/>
          </p:cNvGrpSpPr>
          <p:nvPr/>
        </p:nvGrpSpPr>
        <p:grpSpPr>
          <a:xfrm>
            <a:off x="1019399" y="1108203"/>
            <a:ext cx="231900" cy="4641243"/>
            <a:chOff x="1019399" y="1108203"/>
            <a:chExt cx="231900" cy="4641243"/>
          </a:xfrm>
        </p:grpSpPr>
        <p:sp>
          <p:nvSpPr>
            <p:cNvPr id="316" name="Овал"/>
            <p:cNvSpPr>
              <a:spLocks/>
            </p:cNvSpPr>
            <p:nvPr/>
          </p:nvSpPr>
          <p:spPr>
            <a:xfrm rot="0">
              <a:off x="1019399" y="1108203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317" name="Овал"/>
            <p:cNvSpPr>
              <a:spLocks/>
            </p:cNvSpPr>
            <p:nvPr/>
          </p:nvSpPr>
          <p:spPr>
            <a:xfrm rot="0">
              <a:off x="1019399" y="425773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318" name="Овал"/>
            <p:cNvSpPr>
              <a:spLocks/>
            </p:cNvSpPr>
            <p:nvPr/>
          </p:nvSpPr>
          <p:spPr>
            <a:xfrm rot="0">
              <a:off x="1019399" y="2997921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319" name="Овал"/>
            <p:cNvSpPr>
              <a:spLocks/>
            </p:cNvSpPr>
            <p:nvPr/>
          </p:nvSpPr>
          <p:spPr>
            <a:xfrm rot="0">
              <a:off x="1019399" y="1738109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320" name="Овал"/>
            <p:cNvSpPr>
              <a:spLocks/>
            </p:cNvSpPr>
            <p:nvPr/>
          </p:nvSpPr>
          <p:spPr>
            <a:xfrm rot="0">
              <a:off x="1019399" y="5517546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321" name="Овал"/>
            <p:cNvSpPr>
              <a:spLocks/>
            </p:cNvSpPr>
            <p:nvPr/>
          </p:nvSpPr>
          <p:spPr>
            <a:xfrm rot="0">
              <a:off x="1019399" y="3627828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322" name="Овал"/>
            <p:cNvSpPr>
              <a:spLocks/>
            </p:cNvSpPr>
            <p:nvPr/>
          </p:nvSpPr>
          <p:spPr>
            <a:xfrm rot="0">
              <a:off x="1019399" y="236801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323" name="Овал"/>
            <p:cNvSpPr>
              <a:spLocks/>
            </p:cNvSpPr>
            <p:nvPr/>
          </p:nvSpPr>
          <p:spPr>
            <a:xfrm rot="0">
              <a:off x="1019399" y="4887640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</p:grpSp>
      <p:grpSp>
        <p:nvGrpSpPr>
          <p:cNvPr id="315" name="Объединение"/>
          <p:cNvGrpSpPr>
            <a:grpSpLocks/>
          </p:cNvGrpSpPr>
          <p:nvPr/>
        </p:nvGrpSpPr>
        <p:grpSpPr>
          <a:xfrm>
            <a:off x="602492" y="1180982"/>
            <a:ext cx="525907" cy="4600219"/>
            <a:chOff x="602492" y="1180982"/>
            <a:chExt cx="525907" cy="4600219"/>
          </a:xfrm>
        </p:grpSpPr>
        <p:sp>
          <p:nvSpPr>
            <p:cNvPr id="307" name="弧形"/>
            <p:cNvSpPr>
              <a:spLocks/>
            </p:cNvSpPr>
            <p:nvPr/>
          </p:nvSpPr>
          <p:spPr>
            <a:xfrm rot="0">
              <a:off x="602492" y="1180982"/>
              <a:ext cx="525903" cy="190881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</a:path>
                <a:path w="21600" h="21600" stroke="0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  <a:lnTo>
                    <a:pt x="10504" y="489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308" name="弧形"/>
            <p:cNvSpPr>
              <a:spLocks/>
            </p:cNvSpPr>
            <p:nvPr/>
          </p:nvSpPr>
          <p:spPr>
            <a:xfrm rot="0">
              <a:off x="602492" y="4333709"/>
              <a:ext cx="525903" cy="18768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</a:path>
                <a:path w="21600" h="21600" stroke="0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  <a:lnTo>
                    <a:pt x="10504" y="4613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309" name="弧形"/>
            <p:cNvSpPr>
              <a:spLocks/>
            </p:cNvSpPr>
            <p:nvPr/>
          </p:nvSpPr>
          <p:spPr>
            <a:xfrm rot="0">
              <a:off x="602492" y="3076428"/>
              <a:ext cx="525903" cy="18515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</a:path>
                <a:path w="21600" h="21600" stroke="0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  <a:lnTo>
                    <a:pt x="10504" y="438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310" name="弧形"/>
            <p:cNvSpPr>
              <a:spLocks/>
            </p:cNvSpPr>
            <p:nvPr/>
          </p:nvSpPr>
          <p:spPr>
            <a:xfrm rot="0">
              <a:off x="602492" y="1809622"/>
              <a:ext cx="525903" cy="192147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</a:path>
                <a:path w="21600" h="21600" stroke="0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  <a:lnTo>
                    <a:pt x="10504" y="500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311" name="弧形"/>
            <p:cNvSpPr>
              <a:spLocks/>
            </p:cNvSpPr>
            <p:nvPr/>
          </p:nvSpPr>
          <p:spPr>
            <a:xfrm rot="0">
              <a:off x="602492" y="5600514"/>
              <a:ext cx="525907" cy="1806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</a:path>
                <a:path w="21600" h="21600" stroke="0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  <a:lnTo>
                    <a:pt x="10504" y="3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312" name="弧形"/>
            <p:cNvSpPr>
              <a:spLocks/>
            </p:cNvSpPr>
            <p:nvPr/>
          </p:nvSpPr>
          <p:spPr>
            <a:xfrm rot="0">
              <a:off x="602492" y="3714593"/>
              <a:ext cx="525903" cy="17689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</a:path>
                <a:path w="21600" h="21600" stroke="0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  <a:lnTo>
                    <a:pt x="10504" y="35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313" name="弧形"/>
            <p:cNvSpPr>
              <a:spLocks/>
            </p:cNvSpPr>
            <p:nvPr/>
          </p:nvSpPr>
          <p:spPr>
            <a:xfrm rot="0">
              <a:off x="602492" y="2447787"/>
              <a:ext cx="525903" cy="18388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</a:path>
                <a:path w="21600" h="21600" stroke="0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  <a:lnTo>
                    <a:pt x="10504" y="4262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314" name="弧形"/>
            <p:cNvSpPr>
              <a:spLocks/>
            </p:cNvSpPr>
            <p:nvPr/>
          </p:nvSpPr>
          <p:spPr>
            <a:xfrm rot="0">
              <a:off x="602492" y="4962349"/>
              <a:ext cx="525903" cy="188952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</a:path>
                <a:path w="21600" h="21600" stroke="0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  <a:lnTo>
                    <a:pt x="10504" y="472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</p:grpSp>
      <p:sp>
        <p:nvSpPr>
          <p:cNvPr id="306" name="曲线"/>
          <p:cNvSpPr>
            <a:spLocks/>
          </p:cNvSpPr>
          <p:nvPr/>
        </p:nvSpPr>
        <p:spPr>
          <a:xfrm rot="5400000">
            <a:off x="-508383" y="6180329"/>
            <a:ext cx="1131345" cy="114588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15436" y="18100"/>
                </a:moveTo>
                <a:cubicBezTo>
                  <a:pt x="15479" y="18091"/>
                  <a:pt x="15520" y="18269"/>
                  <a:pt x="15550" y="18593"/>
                </a:cubicBezTo>
                <a:cubicBezTo>
                  <a:pt x="15581" y="18905"/>
                  <a:pt x="15598" y="19340"/>
                  <a:pt x="15597" y="19790"/>
                </a:cubicBezTo>
                <a:cubicBezTo>
                  <a:pt x="15597" y="20246"/>
                  <a:pt x="15580" y="20687"/>
                  <a:pt x="15550" y="21011"/>
                </a:cubicBezTo>
                <a:cubicBezTo>
                  <a:pt x="15520" y="21335"/>
                  <a:pt x="15479" y="21513"/>
                  <a:pt x="15436" y="21504"/>
                </a:cubicBezTo>
                <a:cubicBezTo>
                  <a:pt x="15393" y="21513"/>
                  <a:pt x="15351" y="21335"/>
                  <a:pt x="15322" y="21011"/>
                </a:cubicBezTo>
                <a:cubicBezTo>
                  <a:pt x="15291" y="20687"/>
                  <a:pt x="15274" y="20246"/>
                  <a:pt x="15275" y="19790"/>
                </a:cubicBezTo>
                <a:cubicBezTo>
                  <a:pt x="15274" y="19340"/>
                  <a:pt x="15291" y="18905"/>
                  <a:pt x="15322" y="18593"/>
                </a:cubicBezTo>
                <a:cubicBezTo>
                  <a:pt x="15351" y="18269"/>
                  <a:pt x="15393" y="18091"/>
                  <a:pt x="15436" y="18100"/>
                </a:cubicBezTo>
              </a:path>
              <a:path w="21600" h="21600">
                <a:moveTo>
                  <a:pt x="18388" y="7654"/>
                </a:moveTo>
                <a:cubicBezTo>
                  <a:pt x="18239" y="7637"/>
                  <a:pt x="18096" y="8285"/>
                  <a:pt x="17995" y="9438"/>
                </a:cubicBezTo>
                <a:cubicBezTo>
                  <a:pt x="17886" y="10567"/>
                  <a:pt x="17827" y="12109"/>
                  <a:pt x="17829" y="13710"/>
                </a:cubicBezTo>
                <a:cubicBezTo>
                  <a:pt x="17829" y="14771"/>
                  <a:pt x="17855" y="15816"/>
                  <a:pt x="17905" y="16738"/>
                </a:cubicBezTo>
                <a:cubicBezTo>
                  <a:pt x="17952" y="17654"/>
                  <a:pt x="18022" y="18413"/>
                  <a:pt x="18109" y="18922"/>
                </a:cubicBezTo>
                <a:cubicBezTo>
                  <a:pt x="18194" y="19422"/>
                  <a:pt x="18291" y="19680"/>
                  <a:pt x="18388" y="19673"/>
                </a:cubicBezTo>
                <a:cubicBezTo>
                  <a:pt x="18486" y="19678"/>
                  <a:pt x="18582" y="19420"/>
                  <a:pt x="18668" y="18922"/>
                </a:cubicBezTo>
                <a:cubicBezTo>
                  <a:pt x="18753" y="18398"/>
                  <a:pt x="18824" y="17645"/>
                  <a:pt x="18871" y="16738"/>
                </a:cubicBezTo>
                <a:cubicBezTo>
                  <a:pt x="18921" y="15814"/>
                  <a:pt x="18946" y="14769"/>
                  <a:pt x="18945" y="13710"/>
                </a:cubicBezTo>
                <a:cubicBezTo>
                  <a:pt x="18948" y="12109"/>
                  <a:pt x="18888" y="10567"/>
                  <a:pt x="18780" y="9438"/>
                </a:cubicBezTo>
                <a:cubicBezTo>
                  <a:pt x="18680" y="8283"/>
                  <a:pt x="18537" y="7635"/>
                  <a:pt x="18388" y="7654"/>
                </a:cubicBezTo>
              </a:path>
              <a:path w="21600" h="21600">
                <a:moveTo>
                  <a:pt x="2930" y="7630"/>
                </a:moveTo>
                <a:cubicBezTo>
                  <a:pt x="2831" y="7621"/>
                  <a:pt x="2733" y="7898"/>
                  <a:pt x="2648" y="8428"/>
                </a:cubicBezTo>
                <a:cubicBezTo>
                  <a:pt x="2561" y="8954"/>
                  <a:pt x="2490" y="9717"/>
                  <a:pt x="2442" y="10635"/>
                </a:cubicBezTo>
                <a:cubicBezTo>
                  <a:pt x="2391" y="11555"/>
                  <a:pt x="2364" y="12600"/>
                  <a:pt x="2364" y="13663"/>
                </a:cubicBezTo>
                <a:cubicBezTo>
                  <a:pt x="2364" y="14727"/>
                  <a:pt x="2391" y="15771"/>
                  <a:pt x="2442" y="16691"/>
                </a:cubicBezTo>
                <a:cubicBezTo>
                  <a:pt x="2491" y="17619"/>
                  <a:pt x="2563" y="18389"/>
                  <a:pt x="2650" y="18922"/>
                </a:cubicBezTo>
                <a:cubicBezTo>
                  <a:pt x="2734" y="19459"/>
                  <a:pt x="2831" y="19743"/>
                  <a:pt x="2930" y="19743"/>
                </a:cubicBezTo>
                <a:cubicBezTo>
                  <a:pt x="3029" y="19736"/>
                  <a:pt x="3127" y="19462"/>
                  <a:pt x="3214" y="18945"/>
                </a:cubicBezTo>
                <a:cubicBezTo>
                  <a:pt x="3301" y="18440"/>
                  <a:pt x="3373" y="17692"/>
                  <a:pt x="3422" y="16785"/>
                </a:cubicBezTo>
                <a:cubicBezTo>
                  <a:pt x="3472" y="15846"/>
                  <a:pt x="3497" y="14785"/>
                  <a:pt x="3496" y="13710"/>
                </a:cubicBezTo>
                <a:cubicBezTo>
                  <a:pt x="3499" y="12090"/>
                  <a:pt x="3440" y="10527"/>
                  <a:pt x="3332" y="9367"/>
                </a:cubicBezTo>
                <a:cubicBezTo>
                  <a:pt x="3229" y="8252"/>
                  <a:pt x="3087" y="7628"/>
                  <a:pt x="2939" y="7630"/>
                </a:cubicBezTo>
              </a:path>
              <a:path w="21600" h="21600">
                <a:moveTo>
                  <a:pt x="4753" y="7607"/>
                </a:moveTo>
                <a:cubicBezTo>
                  <a:pt x="4620" y="7578"/>
                  <a:pt x="4491" y="8092"/>
                  <a:pt x="4393" y="9039"/>
                </a:cubicBezTo>
                <a:cubicBezTo>
                  <a:pt x="4310" y="9884"/>
                  <a:pt x="4251" y="10959"/>
                  <a:pt x="4225" y="12137"/>
                </a:cubicBezTo>
                <a:lnTo>
                  <a:pt x="5290" y="12137"/>
                </a:lnTo>
                <a:cubicBezTo>
                  <a:pt x="5271" y="11243"/>
                  <a:pt x="5235" y="10402"/>
                  <a:pt x="5182" y="9672"/>
                </a:cubicBezTo>
                <a:cubicBezTo>
                  <a:pt x="5133" y="9024"/>
                  <a:pt x="5069" y="8508"/>
                  <a:pt x="4997" y="8170"/>
                </a:cubicBezTo>
                <a:cubicBezTo>
                  <a:pt x="4920" y="7797"/>
                  <a:pt x="4837" y="7607"/>
                  <a:pt x="4753" y="7607"/>
                </a:cubicBezTo>
              </a:path>
              <a:path w="21600" h="21600">
                <a:moveTo>
                  <a:pt x="14087" y="7560"/>
                </a:moveTo>
                <a:cubicBezTo>
                  <a:pt x="13988" y="7550"/>
                  <a:pt x="13890" y="7827"/>
                  <a:pt x="13805" y="8358"/>
                </a:cubicBezTo>
                <a:cubicBezTo>
                  <a:pt x="13719" y="8884"/>
                  <a:pt x="13647" y="9647"/>
                  <a:pt x="13599" y="10565"/>
                </a:cubicBezTo>
                <a:cubicBezTo>
                  <a:pt x="13549" y="11485"/>
                  <a:pt x="13522" y="12529"/>
                  <a:pt x="13521" y="13593"/>
                </a:cubicBezTo>
                <a:cubicBezTo>
                  <a:pt x="13522" y="14656"/>
                  <a:pt x="13549" y="15701"/>
                  <a:pt x="13599" y="16621"/>
                </a:cubicBezTo>
                <a:cubicBezTo>
                  <a:pt x="13648" y="17549"/>
                  <a:pt x="13720" y="18319"/>
                  <a:pt x="13807" y="18851"/>
                </a:cubicBezTo>
                <a:cubicBezTo>
                  <a:pt x="13892" y="19389"/>
                  <a:pt x="13988" y="19673"/>
                  <a:pt x="14087" y="19673"/>
                </a:cubicBezTo>
                <a:cubicBezTo>
                  <a:pt x="14186" y="19666"/>
                  <a:pt x="14284" y="19391"/>
                  <a:pt x="14371" y="18875"/>
                </a:cubicBezTo>
                <a:cubicBezTo>
                  <a:pt x="14457" y="18363"/>
                  <a:pt x="14529" y="17617"/>
                  <a:pt x="14579" y="16715"/>
                </a:cubicBezTo>
                <a:cubicBezTo>
                  <a:pt x="14629" y="15776"/>
                  <a:pt x="14654" y="14715"/>
                  <a:pt x="14653" y="13640"/>
                </a:cubicBezTo>
                <a:cubicBezTo>
                  <a:pt x="14656" y="12020"/>
                  <a:pt x="14597" y="10457"/>
                  <a:pt x="14490" y="9297"/>
                </a:cubicBezTo>
                <a:cubicBezTo>
                  <a:pt x="14383" y="8184"/>
                  <a:pt x="14237" y="7583"/>
                  <a:pt x="14087" y="7630"/>
                </a:cubicBezTo>
              </a:path>
              <a:path w="21600" h="21600">
                <a:moveTo>
                  <a:pt x="10090" y="7560"/>
                </a:moveTo>
                <a:cubicBezTo>
                  <a:pt x="9990" y="7548"/>
                  <a:pt x="9892" y="7825"/>
                  <a:pt x="9806" y="8358"/>
                </a:cubicBezTo>
                <a:cubicBezTo>
                  <a:pt x="9719" y="8884"/>
                  <a:pt x="9648" y="9647"/>
                  <a:pt x="9600" y="10565"/>
                </a:cubicBezTo>
                <a:cubicBezTo>
                  <a:pt x="9550" y="11487"/>
                  <a:pt x="9524" y="12532"/>
                  <a:pt x="9524" y="13593"/>
                </a:cubicBezTo>
                <a:cubicBezTo>
                  <a:pt x="9524" y="14654"/>
                  <a:pt x="9550" y="15699"/>
                  <a:pt x="9600" y="16621"/>
                </a:cubicBezTo>
                <a:cubicBezTo>
                  <a:pt x="9649" y="17548"/>
                  <a:pt x="9721" y="18319"/>
                  <a:pt x="9808" y="18851"/>
                </a:cubicBezTo>
                <a:cubicBezTo>
                  <a:pt x="9892" y="19389"/>
                  <a:pt x="9989" y="19673"/>
                  <a:pt x="10088" y="19673"/>
                </a:cubicBezTo>
                <a:cubicBezTo>
                  <a:pt x="10188" y="19663"/>
                  <a:pt x="10286" y="19389"/>
                  <a:pt x="10374" y="18875"/>
                </a:cubicBezTo>
                <a:cubicBezTo>
                  <a:pt x="10460" y="18368"/>
                  <a:pt x="10531" y="17621"/>
                  <a:pt x="10580" y="16715"/>
                </a:cubicBezTo>
                <a:cubicBezTo>
                  <a:pt x="10630" y="15776"/>
                  <a:pt x="10655" y="14715"/>
                  <a:pt x="10653" y="13640"/>
                </a:cubicBezTo>
                <a:cubicBezTo>
                  <a:pt x="10657" y="12020"/>
                  <a:pt x="10598" y="10456"/>
                  <a:pt x="10490" y="9297"/>
                </a:cubicBezTo>
                <a:cubicBezTo>
                  <a:pt x="10382" y="8163"/>
                  <a:pt x="10234" y="7557"/>
                  <a:pt x="10081" y="7630"/>
                </a:cubicBezTo>
              </a:path>
              <a:path w="21600" h="21600">
                <a:moveTo>
                  <a:pt x="1684" y="6151"/>
                </a:moveTo>
                <a:lnTo>
                  <a:pt x="1874" y="6151"/>
                </a:lnTo>
                <a:lnTo>
                  <a:pt x="1874" y="21129"/>
                </a:lnTo>
                <a:lnTo>
                  <a:pt x="1691" y="21129"/>
                </a:lnTo>
              </a:path>
              <a:path w="21600" h="21600">
                <a:moveTo>
                  <a:pt x="12834" y="6081"/>
                </a:moveTo>
                <a:lnTo>
                  <a:pt x="13018" y="6081"/>
                </a:lnTo>
                <a:lnTo>
                  <a:pt x="13018" y="21058"/>
                </a:lnTo>
                <a:lnTo>
                  <a:pt x="12834" y="21058"/>
                </a:lnTo>
              </a:path>
              <a:path w="21600" h="21600">
                <a:moveTo>
                  <a:pt x="4750" y="5822"/>
                </a:moveTo>
                <a:cubicBezTo>
                  <a:pt x="4978" y="5738"/>
                  <a:pt x="5194" y="6815"/>
                  <a:pt x="5332" y="8710"/>
                </a:cubicBezTo>
                <a:cubicBezTo>
                  <a:pt x="5439" y="10175"/>
                  <a:pt x="5495" y="11983"/>
                  <a:pt x="5491" y="13828"/>
                </a:cubicBezTo>
                <a:lnTo>
                  <a:pt x="4207" y="13828"/>
                </a:lnTo>
                <a:cubicBezTo>
                  <a:pt x="4205" y="15415"/>
                  <a:pt x="4262" y="16948"/>
                  <a:pt x="4366" y="18100"/>
                </a:cubicBezTo>
                <a:cubicBezTo>
                  <a:pt x="4464" y="19208"/>
                  <a:pt x="4602" y="19823"/>
                  <a:pt x="4746" y="19790"/>
                </a:cubicBezTo>
                <a:cubicBezTo>
                  <a:pt x="4818" y="19788"/>
                  <a:pt x="4889" y="19652"/>
                  <a:pt x="4956" y="19391"/>
                </a:cubicBezTo>
                <a:cubicBezTo>
                  <a:pt x="5020" y="19140"/>
                  <a:pt x="5080" y="18783"/>
                  <a:pt x="5133" y="18335"/>
                </a:cubicBezTo>
                <a:cubicBezTo>
                  <a:pt x="5195" y="17692"/>
                  <a:pt x="5248" y="16954"/>
                  <a:pt x="5290" y="16152"/>
                </a:cubicBezTo>
                <a:lnTo>
                  <a:pt x="5444" y="17020"/>
                </a:lnTo>
                <a:cubicBezTo>
                  <a:pt x="5400" y="17962"/>
                  <a:pt x="5340" y="18811"/>
                  <a:pt x="5267" y="19532"/>
                </a:cubicBezTo>
                <a:cubicBezTo>
                  <a:pt x="5202" y="20166"/>
                  <a:pt x="5126" y="20668"/>
                  <a:pt x="5044" y="21011"/>
                </a:cubicBezTo>
                <a:cubicBezTo>
                  <a:pt x="4953" y="21354"/>
                  <a:pt x="4858" y="21521"/>
                  <a:pt x="4762" y="21504"/>
                </a:cubicBezTo>
                <a:cubicBezTo>
                  <a:pt x="4555" y="21647"/>
                  <a:pt x="4353" y="20781"/>
                  <a:pt x="4216" y="19157"/>
                </a:cubicBezTo>
                <a:cubicBezTo>
                  <a:pt x="4088" y="17671"/>
                  <a:pt x="4018" y="15736"/>
                  <a:pt x="4019" y="13734"/>
                </a:cubicBezTo>
                <a:cubicBezTo>
                  <a:pt x="4017" y="11896"/>
                  <a:pt x="4076" y="10105"/>
                  <a:pt x="4185" y="8663"/>
                </a:cubicBezTo>
                <a:cubicBezTo>
                  <a:pt x="4317" y="6792"/>
                  <a:pt x="4529" y="5729"/>
                  <a:pt x="4750" y="5822"/>
                </a:cubicBezTo>
              </a:path>
              <a:path w="21600" h="21600">
                <a:moveTo>
                  <a:pt x="18388" y="5776"/>
                </a:moveTo>
                <a:cubicBezTo>
                  <a:pt x="18596" y="5719"/>
                  <a:pt x="18796" y="6630"/>
                  <a:pt x="18934" y="8264"/>
                </a:cubicBezTo>
                <a:cubicBezTo>
                  <a:pt x="19064" y="9738"/>
                  <a:pt x="19134" y="11680"/>
                  <a:pt x="19131" y="13687"/>
                </a:cubicBezTo>
                <a:cubicBezTo>
                  <a:pt x="19133" y="15727"/>
                  <a:pt x="19058" y="17692"/>
                  <a:pt x="18923" y="19157"/>
                </a:cubicBezTo>
                <a:cubicBezTo>
                  <a:pt x="18786" y="20718"/>
                  <a:pt x="18591" y="21575"/>
                  <a:pt x="18388" y="21504"/>
                </a:cubicBezTo>
                <a:cubicBezTo>
                  <a:pt x="18185" y="21579"/>
                  <a:pt x="17989" y="20722"/>
                  <a:pt x="17851" y="19157"/>
                </a:cubicBezTo>
                <a:cubicBezTo>
                  <a:pt x="17716" y="17692"/>
                  <a:pt x="17641" y="15727"/>
                  <a:pt x="17643" y="13687"/>
                </a:cubicBezTo>
                <a:cubicBezTo>
                  <a:pt x="17641" y="11689"/>
                  <a:pt x="17711" y="9759"/>
                  <a:pt x="17840" y="8287"/>
                </a:cubicBezTo>
                <a:cubicBezTo>
                  <a:pt x="17979" y="6646"/>
                  <a:pt x="18179" y="5726"/>
                  <a:pt x="18388" y="5776"/>
                </a:cubicBezTo>
              </a:path>
              <a:path w="21600" h="21600">
                <a:moveTo>
                  <a:pt x="16715" y="5776"/>
                </a:moveTo>
                <a:cubicBezTo>
                  <a:pt x="16808" y="5768"/>
                  <a:pt x="16900" y="5919"/>
                  <a:pt x="16988" y="6222"/>
                </a:cubicBezTo>
                <a:cubicBezTo>
                  <a:pt x="17069" y="6487"/>
                  <a:pt x="17144" y="6891"/>
                  <a:pt x="17212" y="7419"/>
                </a:cubicBezTo>
                <a:cubicBezTo>
                  <a:pt x="17273" y="7928"/>
                  <a:pt x="17324" y="8560"/>
                  <a:pt x="17362" y="9273"/>
                </a:cubicBezTo>
                <a:lnTo>
                  <a:pt x="17216" y="10212"/>
                </a:lnTo>
                <a:cubicBezTo>
                  <a:pt x="17097" y="8494"/>
                  <a:pt x="16904" y="7510"/>
                  <a:pt x="16702" y="7583"/>
                </a:cubicBezTo>
                <a:cubicBezTo>
                  <a:pt x="16540" y="7534"/>
                  <a:pt x="16384" y="8168"/>
                  <a:pt x="16268" y="9344"/>
                </a:cubicBezTo>
                <a:cubicBezTo>
                  <a:pt x="16156" y="10452"/>
                  <a:pt x="16094" y="12001"/>
                  <a:pt x="16096" y="13616"/>
                </a:cubicBezTo>
                <a:cubicBezTo>
                  <a:pt x="16095" y="14699"/>
                  <a:pt x="16123" y="15762"/>
                  <a:pt x="16176" y="16692"/>
                </a:cubicBezTo>
                <a:cubicBezTo>
                  <a:pt x="16228" y="17685"/>
                  <a:pt x="16305" y="18499"/>
                  <a:pt x="16400" y="19039"/>
                </a:cubicBezTo>
                <a:cubicBezTo>
                  <a:pt x="16495" y="19572"/>
                  <a:pt x="16601" y="19847"/>
                  <a:pt x="16708" y="19837"/>
                </a:cubicBezTo>
                <a:cubicBezTo>
                  <a:pt x="16910" y="19870"/>
                  <a:pt x="17101" y="18894"/>
                  <a:pt x="17223" y="17208"/>
                </a:cubicBezTo>
                <a:lnTo>
                  <a:pt x="17368" y="18194"/>
                </a:lnTo>
                <a:cubicBezTo>
                  <a:pt x="17299" y="19274"/>
                  <a:pt x="17205" y="20140"/>
                  <a:pt x="17093" y="20706"/>
                </a:cubicBezTo>
                <a:cubicBezTo>
                  <a:pt x="16970" y="21314"/>
                  <a:pt x="16836" y="21619"/>
                  <a:pt x="16700" y="21598"/>
                </a:cubicBezTo>
                <a:cubicBezTo>
                  <a:pt x="16491" y="21640"/>
                  <a:pt x="16289" y="20793"/>
                  <a:pt x="16140" y="19250"/>
                </a:cubicBezTo>
                <a:cubicBezTo>
                  <a:pt x="15994" y="17837"/>
                  <a:pt x="15913" y="15840"/>
                  <a:pt x="15917" y="13757"/>
                </a:cubicBezTo>
                <a:cubicBezTo>
                  <a:pt x="15916" y="12337"/>
                  <a:pt x="15953" y="10943"/>
                  <a:pt x="16022" y="9720"/>
                </a:cubicBezTo>
                <a:cubicBezTo>
                  <a:pt x="16090" y="8487"/>
                  <a:pt x="16189" y="7480"/>
                  <a:pt x="16308" y="6809"/>
                </a:cubicBezTo>
                <a:cubicBezTo>
                  <a:pt x="16433" y="6114"/>
                  <a:pt x="16573" y="5759"/>
                  <a:pt x="16715" y="5776"/>
                </a:cubicBezTo>
              </a:path>
              <a:path w="21600" h="21600">
                <a:moveTo>
                  <a:pt x="6162" y="5729"/>
                </a:moveTo>
                <a:cubicBezTo>
                  <a:pt x="6312" y="5865"/>
                  <a:pt x="6450" y="6606"/>
                  <a:pt x="6549" y="7794"/>
                </a:cubicBezTo>
                <a:lnTo>
                  <a:pt x="6433" y="9062"/>
                </a:lnTo>
                <a:cubicBezTo>
                  <a:pt x="6358" y="8193"/>
                  <a:pt x="6255" y="7663"/>
                  <a:pt x="6144" y="7583"/>
                </a:cubicBezTo>
                <a:cubicBezTo>
                  <a:pt x="6087" y="7574"/>
                  <a:pt x="6032" y="7792"/>
                  <a:pt x="5990" y="8193"/>
                </a:cubicBezTo>
                <a:cubicBezTo>
                  <a:pt x="5950" y="8553"/>
                  <a:pt x="5927" y="9076"/>
                  <a:pt x="5927" y="9625"/>
                </a:cubicBezTo>
                <a:cubicBezTo>
                  <a:pt x="5929" y="10142"/>
                  <a:pt x="5947" y="10637"/>
                  <a:pt x="5979" y="11034"/>
                </a:cubicBezTo>
                <a:cubicBezTo>
                  <a:pt x="6044" y="11692"/>
                  <a:pt x="6119" y="12224"/>
                  <a:pt x="6202" y="12607"/>
                </a:cubicBezTo>
                <a:cubicBezTo>
                  <a:pt x="6308" y="13112"/>
                  <a:pt x="6403" y="13839"/>
                  <a:pt x="6482" y="14743"/>
                </a:cubicBezTo>
                <a:cubicBezTo>
                  <a:pt x="6528" y="15429"/>
                  <a:pt x="6553" y="16250"/>
                  <a:pt x="6553" y="17091"/>
                </a:cubicBezTo>
                <a:cubicBezTo>
                  <a:pt x="6554" y="18265"/>
                  <a:pt x="6510" y="19391"/>
                  <a:pt x="6430" y="20213"/>
                </a:cubicBezTo>
                <a:cubicBezTo>
                  <a:pt x="6348" y="21056"/>
                  <a:pt x="6237" y="21513"/>
                  <a:pt x="6122" y="21481"/>
                </a:cubicBezTo>
                <a:cubicBezTo>
                  <a:pt x="6040" y="21481"/>
                  <a:pt x="5959" y="21288"/>
                  <a:pt x="5885" y="20917"/>
                </a:cubicBezTo>
                <a:cubicBezTo>
                  <a:pt x="5812" y="20556"/>
                  <a:pt x="5749" y="20028"/>
                  <a:pt x="5699" y="19368"/>
                </a:cubicBezTo>
                <a:lnTo>
                  <a:pt x="5815" y="17983"/>
                </a:lnTo>
                <a:cubicBezTo>
                  <a:pt x="5886" y="18976"/>
                  <a:pt x="5995" y="19586"/>
                  <a:pt x="6113" y="19649"/>
                </a:cubicBezTo>
                <a:cubicBezTo>
                  <a:pt x="6182" y="19671"/>
                  <a:pt x="6249" y="19410"/>
                  <a:pt x="6301" y="18922"/>
                </a:cubicBezTo>
                <a:cubicBezTo>
                  <a:pt x="6350" y="18481"/>
                  <a:pt x="6378" y="17840"/>
                  <a:pt x="6379" y="17161"/>
                </a:cubicBezTo>
                <a:cubicBezTo>
                  <a:pt x="6378" y="16621"/>
                  <a:pt x="6360" y="16098"/>
                  <a:pt x="6327" y="15682"/>
                </a:cubicBezTo>
                <a:cubicBezTo>
                  <a:pt x="6261" y="15030"/>
                  <a:pt x="6186" y="14492"/>
                  <a:pt x="6104" y="14086"/>
                </a:cubicBezTo>
                <a:cubicBezTo>
                  <a:pt x="6002" y="13619"/>
                  <a:pt x="5912" y="12921"/>
                  <a:pt x="5840" y="12043"/>
                </a:cubicBezTo>
                <a:cubicBezTo>
                  <a:pt x="5793" y="11363"/>
                  <a:pt x="5768" y="10536"/>
                  <a:pt x="5770" y="9696"/>
                </a:cubicBezTo>
                <a:cubicBezTo>
                  <a:pt x="5768" y="8625"/>
                  <a:pt x="5808" y="7593"/>
                  <a:pt x="5882" y="6855"/>
                </a:cubicBezTo>
                <a:cubicBezTo>
                  <a:pt x="5957" y="6102"/>
                  <a:pt x="6058" y="5696"/>
                  <a:pt x="6162" y="5729"/>
                </a:cubicBezTo>
              </a:path>
              <a:path w="21600" h="21600">
                <a:moveTo>
                  <a:pt x="465" y="5729"/>
                </a:moveTo>
                <a:cubicBezTo>
                  <a:pt x="614" y="5876"/>
                  <a:pt x="751" y="6614"/>
                  <a:pt x="850" y="7794"/>
                </a:cubicBezTo>
                <a:lnTo>
                  <a:pt x="731" y="9062"/>
                </a:lnTo>
                <a:cubicBezTo>
                  <a:pt x="658" y="8196"/>
                  <a:pt x="555" y="7665"/>
                  <a:pt x="445" y="7583"/>
                </a:cubicBezTo>
                <a:cubicBezTo>
                  <a:pt x="388" y="7574"/>
                  <a:pt x="332" y="7792"/>
                  <a:pt x="290" y="8194"/>
                </a:cubicBezTo>
                <a:cubicBezTo>
                  <a:pt x="251" y="8553"/>
                  <a:pt x="228" y="9076"/>
                  <a:pt x="228" y="9626"/>
                </a:cubicBezTo>
                <a:cubicBezTo>
                  <a:pt x="230" y="10142"/>
                  <a:pt x="248" y="10637"/>
                  <a:pt x="279" y="11034"/>
                </a:cubicBezTo>
                <a:cubicBezTo>
                  <a:pt x="344" y="11692"/>
                  <a:pt x="420" y="12224"/>
                  <a:pt x="503" y="12607"/>
                </a:cubicBezTo>
                <a:cubicBezTo>
                  <a:pt x="608" y="13112"/>
                  <a:pt x="703" y="13837"/>
                  <a:pt x="780" y="14743"/>
                </a:cubicBezTo>
                <a:cubicBezTo>
                  <a:pt x="828" y="15422"/>
                  <a:pt x="854" y="16246"/>
                  <a:pt x="854" y="17091"/>
                </a:cubicBezTo>
                <a:cubicBezTo>
                  <a:pt x="855" y="18269"/>
                  <a:pt x="810" y="19399"/>
                  <a:pt x="729" y="20213"/>
                </a:cubicBezTo>
                <a:cubicBezTo>
                  <a:pt x="648" y="21060"/>
                  <a:pt x="537" y="21518"/>
                  <a:pt x="422" y="21481"/>
                </a:cubicBezTo>
                <a:cubicBezTo>
                  <a:pt x="340" y="21481"/>
                  <a:pt x="259" y="21288"/>
                  <a:pt x="185" y="20917"/>
                </a:cubicBezTo>
                <a:cubicBezTo>
                  <a:pt x="113" y="20556"/>
                  <a:pt x="49" y="20028"/>
                  <a:pt x="0" y="19368"/>
                </a:cubicBezTo>
                <a:lnTo>
                  <a:pt x="116" y="17983"/>
                </a:lnTo>
                <a:cubicBezTo>
                  <a:pt x="186" y="18976"/>
                  <a:pt x="295" y="19586"/>
                  <a:pt x="413" y="19650"/>
                </a:cubicBezTo>
                <a:cubicBezTo>
                  <a:pt x="483" y="19671"/>
                  <a:pt x="550" y="19410"/>
                  <a:pt x="601" y="18922"/>
                </a:cubicBezTo>
                <a:cubicBezTo>
                  <a:pt x="650" y="18481"/>
                  <a:pt x="679" y="17840"/>
                  <a:pt x="679" y="17161"/>
                </a:cubicBezTo>
                <a:cubicBezTo>
                  <a:pt x="679" y="16621"/>
                  <a:pt x="661" y="16098"/>
                  <a:pt x="628" y="15682"/>
                </a:cubicBezTo>
                <a:cubicBezTo>
                  <a:pt x="562" y="15027"/>
                  <a:pt x="487" y="14490"/>
                  <a:pt x="404" y="14086"/>
                </a:cubicBezTo>
                <a:cubicBezTo>
                  <a:pt x="304" y="13612"/>
                  <a:pt x="215" y="12914"/>
                  <a:pt x="143" y="12044"/>
                </a:cubicBezTo>
                <a:cubicBezTo>
                  <a:pt x="96" y="11363"/>
                  <a:pt x="71" y="10536"/>
                  <a:pt x="73" y="9696"/>
                </a:cubicBezTo>
                <a:cubicBezTo>
                  <a:pt x="70" y="8623"/>
                  <a:pt x="110" y="7588"/>
                  <a:pt x="185" y="6855"/>
                </a:cubicBezTo>
                <a:cubicBezTo>
                  <a:pt x="260" y="6097"/>
                  <a:pt x="361" y="5689"/>
                  <a:pt x="465" y="5729"/>
                </a:cubicBezTo>
              </a:path>
              <a:path w="21600" h="21600">
                <a:moveTo>
                  <a:pt x="20142" y="5705"/>
                </a:moveTo>
                <a:cubicBezTo>
                  <a:pt x="20210" y="5703"/>
                  <a:pt x="20277" y="5846"/>
                  <a:pt x="20339" y="6128"/>
                </a:cubicBezTo>
                <a:cubicBezTo>
                  <a:pt x="20397" y="6374"/>
                  <a:pt x="20449" y="6759"/>
                  <a:pt x="20491" y="7255"/>
                </a:cubicBezTo>
                <a:cubicBezTo>
                  <a:pt x="20538" y="7858"/>
                  <a:pt x="20573" y="8550"/>
                  <a:pt x="20594" y="9297"/>
                </a:cubicBezTo>
                <a:cubicBezTo>
                  <a:pt x="20645" y="8220"/>
                  <a:pt x="20722" y="7297"/>
                  <a:pt x="20817" y="6621"/>
                </a:cubicBezTo>
                <a:cubicBezTo>
                  <a:pt x="20905" y="6022"/>
                  <a:pt x="21008" y="5703"/>
                  <a:pt x="21113" y="5705"/>
                </a:cubicBezTo>
                <a:cubicBezTo>
                  <a:pt x="21205" y="5684"/>
                  <a:pt x="21297" y="5954"/>
                  <a:pt x="21374" y="6480"/>
                </a:cubicBezTo>
                <a:cubicBezTo>
                  <a:pt x="21450" y="7010"/>
                  <a:pt x="21509" y="7773"/>
                  <a:pt x="21542" y="8663"/>
                </a:cubicBezTo>
                <a:cubicBezTo>
                  <a:pt x="21586" y="10022"/>
                  <a:pt x="21605" y="11457"/>
                  <a:pt x="21598" y="12889"/>
                </a:cubicBezTo>
                <a:lnTo>
                  <a:pt x="21598" y="21058"/>
                </a:lnTo>
                <a:lnTo>
                  <a:pt x="21410" y="21058"/>
                </a:lnTo>
                <a:lnTo>
                  <a:pt x="21410" y="12889"/>
                </a:lnTo>
                <a:cubicBezTo>
                  <a:pt x="21416" y="11773"/>
                  <a:pt x="21405" y="10656"/>
                  <a:pt x="21377" y="9579"/>
                </a:cubicBezTo>
                <a:cubicBezTo>
                  <a:pt x="21356" y="8975"/>
                  <a:pt x="21317" y="8461"/>
                  <a:pt x="21265" y="8123"/>
                </a:cubicBezTo>
                <a:cubicBezTo>
                  <a:pt x="21209" y="7743"/>
                  <a:pt x="21143" y="7553"/>
                  <a:pt x="21077" y="7583"/>
                </a:cubicBezTo>
                <a:cubicBezTo>
                  <a:pt x="20989" y="7569"/>
                  <a:pt x="20904" y="7858"/>
                  <a:pt x="20833" y="8405"/>
                </a:cubicBezTo>
                <a:cubicBezTo>
                  <a:pt x="20760" y="8947"/>
                  <a:pt x="20704" y="9708"/>
                  <a:pt x="20672" y="10588"/>
                </a:cubicBezTo>
                <a:cubicBezTo>
                  <a:pt x="20630" y="12112"/>
                  <a:pt x="20612" y="13699"/>
                  <a:pt x="20621" y="15283"/>
                </a:cubicBezTo>
                <a:lnTo>
                  <a:pt x="20621" y="21152"/>
                </a:lnTo>
                <a:lnTo>
                  <a:pt x="20439" y="21152"/>
                </a:lnTo>
                <a:lnTo>
                  <a:pt x="20439" y="13476"/>
                </a:lnTo>
                <a:cubicBezTo>
                  <a:pt x="20445" y="12245"/>
                  <a:pt x="20434" y="11013"/>
                  <a:pt x="20408" y="9813"/>
                </a:cubicBezTo>
                <a:cubicBezTo>
                  <a:pt x="20388" y="9177"/>
                  <a:pt x="20349" y="8625"/>
                  <a:pt x="20296" y="8240"/>
                </a:cubicBezTo>
                <a:cubicBezTo>
                  <a:pt x="20240" y="7856"/>
                  <a:pt x="20173" y="7658"/>
                  <a:pt x="20106" y="7677"/>
                </a:cubicBezTo>
                <a:cubicBezTo>
                  <a:pt x="20020" y="7675"/>
                  <a:pt x="19937" y="7954"/>
                  <a:pt x="19867" y="8475"/>
                </a:cubicBezTo>
                <a:cubicBezTo>
                  <a:pt x="19793" y="9008"/>
                  <a:pt x="19736" y="9759"/>
                  <a:pt x="19704" y="10635"/>
                </a:cubicBezTo>
                <a:cubicBezTo>
                  <a:pt x="19662" y="11983"/>
                  <a:pt x="19644" y="13398"/>
                  <a:pt x="19650" y="14814"/>
                </a:cubicBezTo>
                <a:lnTo>
                  <a:pt x="19650" y="21152"/>
                </a:lnTo>
                <a:lnTo>
                  <a:pt x="19466" y="21152"/>
                </a:lnTo>
                <a:lnTo>
                  <a:pt x="19469" y="6081"/>
                </a:lnTo>
                <a:lnTo>
                  <a:pt x="19652" y="6081"/>
                </a:lnTo>
                <a:lnTo>
                  <a:pt x="19652" y="8663"/>
                </a:lnTo>
                <a:cubicBezTo>
                  <a:pt x="19705" y="7844"/>
                  <a:pt x="19772" y="7135"/>
                  <a:pt x="19849" y="6574"/>
                </a:cubicBezTo>
                <a:cubicBezTo>
                  <a:pt x="19937" y="6008"/>
                  <a:pt x="20039" y="5708"/>
                  <a:pt x="20142" y="5705"/>
                </a:cubicBezTo>
              </a:path>
              <a:path w="21600" h="21600">
                <a:moveTo>
                  <a:pt x="7546" y="5705"/>
                </a:moveTo>
                <a:cubicBezTo>
                  <a:pt x="7614" y="5703"/>
                  <a:pt x="7681" y="5846"/>
                  <a:pt x="7743" y="6128"/>
                </a:cubicBezTo>
                <a:cubicBezTo>
                  <a:pt x="7801" y="6381"/>
                  <a:pt x="7853" y="6766"/>
                  <a:pt x="7895" y="7254"/>
                </a:cubicBezTo>
                <a:cubicBezTo>
                  <a:pt x="7941" y="7862"/>
                  <a:pt x="7976" y="8555"/>
                  <a:pt x="7998" y="9297"/>
                </a:cubicBezTo>
                <a:cubicBezTo>
                  <a:pt x="8050" y="8219"/>
                  <a:pt x="8127" y="7297"/>
                  <a:pt x="8222" y="6620"/>
                </a:cubicBezTo>
                <a:cubicBezTo>
                  <a:pt x="8310" y="6022"/>
                  <a:pt x="8413" y="5703"/>
                  <a:pt x="8517" y="5705"/>
                </a:cubicBezTo>
                <a:cubicBezTo>
                  <a:pt x="8610" y="5689"/>
                  <a:pt x="8701" y="5958"/>
                  <a:pt x="8779" y="6480"/>
                </a:cubicBezTo>
                <a:cubicBezTo>
                  <a:pt x="8854" y="7022"/>
                  <a:pt x="8912" y="7780"/>
                  <a:pt x="8947" y="8663"/>
                </a:cubicBezTo>
                <a:cubicBezTo>
                  <a:pt x="8989" y="10027"/>
                  <a:pt x="9007" y="11457"/>
                  <a:pt x="9000" y="12889"/>
                </a:cubicBezTo>
                <a:lnTo>
                  <a:pt x="9000" y="21058"/>
                </a:lnTo>
                <a:lnTo>
                  <a:pt x="8815" y="21058"/>
                </a:lnTo>
                <a:lnTo>
                  <a:pt x="8815" y="12889"/>
                </a:lnTo>
                <a:cubicBezTo>
                  <a:pt x="8821" y="11773"/>
                  <a:pt x="8809" y="10656"/>
                  <a:pt x="8781" y="9579"/>
                </a:cubicBezTo>
                <a:cubicBezTo>
                  <a:pt x="8760" y="8980"/>
                  <a:pt x="8721" y="8468"/>
                  <a:pt x="8669" y="8123"/>
                </a:cubicBezTo>
                <a:cubicBezTo>
                  <a:pt x="8613" y="7747"/>
                  <a:pt x="8548" y="7560"/>
                  <a:pt x="8481" y="7583"/>
                </a:cubicBezTo>
                <a:cubicBezTo>
                  <a:pt x="8394" y="7569"/>
                  <a:pt x="8308" y="7858"/>
                  <a:pt x="8238" y="8405"/>
                </a:cubicBezTo>
                <a:cubicBezTo>
                  <a:pt x="8164" y="8947"/>
                  <a:pt x="8108" y="9708"/>
                  <a:pt x="8077" y="10588"/>
                </a:cubicBezTo>
                <a:cubicBezTo>
                  <a:pt x="8033" y="12109"/>
                  <a:pt x="8016" y="13698"/>
                  <a:pt x="8025" y="15283"/>
                </a:cubicBezTo>
                <a:lnTo>
                  <a:pt x="8025" y="21152"/>
                </a:lnTo>
                <a:lnTo>
                  <a:pt x="7842" y="21152"/>
                </a:lnTo>
                <a:lnTo>
                  <a:pt x="7842" y="13475"/>
                </a:lnTo>
                <a:cubicBezTo>
                  <a:pt x="7848" y="12243"/>
                  <a:pt x="7837" y="11010"/>
                  <a:pt x="7808" y="9813"/>
                </a:cubicBezTo>
                <a:cubicBezTo>
                  <a:pt x="7788" y="9172"/>
                  <a:pt x="7749" y="8621"/>
                  <a:pt x="7696" y="8240"/>
                </a:cubicBezTo>
                <a:cubicBezTo>
                  <a:pt x="7640" y="7855"/>
                  <a:pt x="7574" y="7658"/>
                  <a:pt x="7506" y="7677"/>
                </a:cubicBezTo>
                <a:cubicBezTo>
                  <a:pt x="7421" y="7675"/>
                  <a:pt x="7338" y="7954"/>
                  <a:pt x="7269" y="8475"/>
                </a:cubicBezTo>
                <a:cubicBezTo>
                  <a:pt x="7195" y="9008"/>
                  <a:pt x="7138" y="9759"/>
                  <a:pt x="7106" y="10635"/>
                </a:cubicBezTo>
                <a:cubicBezTo>
                  <a:pt x="7064" y="11982"/>
                  <a:pt x="7046" y="13398"/>
                  <a:pt x="7052" y="14814"/>
                </a:cubicBezTo>
                <a:lnTo>
                  <a:pt x="7052" y="21152"/>
                </a:lnTo>
                <a:lnTo>
                  <a:pt x="6869" y="21152"/>
                </a:lnTo>
                <a:lnTo>
                  <a:pt x="6873" y="6081"/>
                </a:lnTo>
                <a:lnTo>
                  <a:pt x="7057" y="6081"/>
                </a:lnTo>
                <a:lnTo>
                  <a:pt x="7057" y="8663"/>
                </a:lnTo>
                <a:cubicBezTo>
                  <a:pt x="7109" y="7844"/>
                  <a:pt x="7176" y="7135"/>
                  <a:pt x="7253" y="6574"/>
                </a:cubicBezTo>
                <a:cubicBezTo>
                  <a:pt x="7342" y="6003"/>
                  <a:pt x="7443" y="5703"/>
                  <a:pt x="7546" y="5705"/>
                </a:cubicBezTo>
              </a:path>
              <a:path w="21600" h="21600">
                <a:moveTo>
                  <a:pt x="11944" y="5658"/>
                </a:moveTo>
                <a:cubicBezTo>
                  <a:pt x="12045" y="5639"/>
                  <a:pt x="12144" y="5933"/>
                  <a:pt x="12228" y="6503"/>
                </a:cubicBezTo>
                <a:cubicBezTo>
                  <a:pt x="12310" y="7074"/>
                  <a:pt x="12374" y="7890"/>
                  <a:pt x="12412" y="8851"/>
                </a:cubicBezTo>
                <a:cubicBezTo>
                  <a:pt x="12457" y="10304"/>
                  <a:pt x="12477" y="11830"/>
                  <a:pt x="12470" y="13358"/>
                </a:cubicBezTo>
                <a:lnTo>
                  <a:pt x="12470" y="21058"/>
                </a:lnTo>
                <a:lnTo>
                  <a:pt x="12286" y="21058"/>
                </a:lnTo>
                <a:lnTo>
                  <a:pt x="12286" y="14015"/>
                </a:lnTo>
                <a:cubicBezTo>
                  <a:pt x="12290" y="12860"/>
                  <a:pt x="12284" y="11705"/>
                  <a:pt x="12266" y="10564"/>
                </a:cubicBezTo>
                <a:cubicBezTo>
                  <a:pt x="12253" y="9654"/>
                  <a:pt x="12209" y="8823"/>
                  <a:pt x="12143" y="8217"/>
                </a:cubicBezTo>
                <a:cubicBezTo>
                  <a:pt x="12075" y="7693"/>
                  <a:pt x="11992" y="7430"/>
                  <a:pt x="11908" y="7466"/>
                </a:cubicBezTo>
                <a:cubicBezTo>
                  <a:pt x="11798" y="7456"/>
                  <a:pt x="11691" y="7874"/>
                  <a:pt x="11609" y="8639"/>
                </a:cubicBezTo>
                <a:cubicBezTo>
                  <a:pt x="11523" y="9362"/>
                  <a:pt x="11462" y="10360"/>
                  <a:pt x="11436" y="11480"/>
                </a:cubicBezTo>
                <a:cubicBezTo>
                  <a:pt x="11414" y="12827"/>
                  <a:pt x="11405" y="14196"/>
                  <a:pt x="11409" y="15565"/>
                </a:cubicBezTo>
                <a:lnTo>
                  <a:pt x="11409" y="21058"/>
                </a:lnTo>
                <a:lnTo>
                  <a:pt x="11226" y="21058"/>
                </a:lnTo>
                <a:lnTo>
                  <a:pt x="11226" y="6080"/>
                </a:lnTo>
                <a:lnTo>
                  <a:pt x="11409" y="6080"/>
                </a:lnTo>
                <a:lnTo>
                  <a:pt x="11409" y="8757"/>
                </a:lnTo>
                <a:cubicBezTo>
                  <a:pt x="11474" y="7804"/>
                  <a:pt x="11557" y="7003"/>
                  <a:pt x="11653" y="6409"/>
                </a:cubicBezTo>
                <a:cubicBezTo>
                  <a:pt x="11743" y="5912"/>
                  <a:pt x="11843" y="5653"/>
                  <a:pt x="11944" y="5658"/>
                </a:cubicBezTo>
              </a:path>
              <a:path w="21600" h="21600">
                <a:moveTo>
                  <a:pt x="14071" y="5611"/>
                </a:moveTo>
                <a:cubicBezTo>
                  <a:pt x="14182" y="5597"/>
                  <a:pt x="14290" y="5862"/>
                  <a:pt x="14389" y="6386"/>
                </a:cubicBezTo>
                <a:cubicBezTo>
                  <a:pt x="14488" y="6956"/>
                  <a:pt x="14573" y="7759"/>
                  <a:pt x="14637" y="8734"/>
                </a:cubicBezTo>
                <a:lnTo>
                  <a:pt x="14637" y="6081"/>
                </a:lnTo>
                <a:lnTo>
                  <a:pt x="14821" y="6081"/>
                </a:lnTo>
                <a:lnTo>
                  <a:pt x="14821" y="21058"/>
                </a:lnTo>
                <a:lnTo>
                  <a:pt x="14639" y="21058"/>
                </a:lnTo>
                <a:lnTo>
                  <a:pt x="14639" y="18476"/>
                </a:lnTo>
                <a:cubicBezTo>
                  <a:pt x="14570" y="19396"/>
                  <a:pt x="14482" y="20150"/>
                  <a:pt x="14382" y="20683"/>
                </a:cubicBezTo>
                <a:cubicBezTo>
                  <a:pt x="14284" y="21199"/>
                  <a:pt x="14176" y="21457"/>
                  <a:pt x="14067" y="21434"/>
                </a:cubicBezTo>
                <a:cubicBezTo>
                  <a:pt x="13871" y="21446"/>
                  <a:pt x="13683" y="20594"/>
                  <a:pt x="13550" y="19086"/>
                </a:cubicBezTo>
                <a:cubicBezTo>
                  <a:pt x="13405" y="17617"/>
                  <a:pt x="13324" y="15589"/>
                  <a:pt x="13326" y="13476"/>
                </a:cubicBezTo>
                <a:cubicBezTo>
                  <a:pt x="13325" y="11391"/>
                  <a:pt x="13406" y="9391"/>
                  <a:pt x="13550" y="7959"/>
                </a:cubicBezTo>
                <a:cubicBezTo>
                  <a:pt x="13684" y="6438"/>
                  <a:pt x="13874" y="5583"/>
                  <a:pt x="14071" y="5611"/>
                </a:cubicBezTo>
              </a:path>
              <a:path w="21600" h="21600">
                <a:moveTo>
                  <a:pt x="10072" y="5611"/>
                </a:moveTo>
                <a:cubicBezTo>
                  <a:pt x="10182" y="5597"/>
                  <a:pt x="10291" y="5862"/>
                  <a:pt x="10389" y="6386"/>
                </a:cubicBezTo>
                <a:cubicBezTo>
                  <a:pt x="10488" y="6956"/>
                  <a:pt x="10573" y="7759"/>
                  <a:pt x="10638" y="8734"/>
                </a:cubicBezTo>
                <a:lnTo>
                  <a:pt x="10638" y="6081"/>
                </a:lnTo>
                <a:lnTo>
                  <a:pt x="10821" y="6081"/>
                </a:lnTo>
                <a:lnTo>
                  <a:pt x="10821" y="21058"/>
                </a:lnTo>
                <a:lnTo>
                  <a:pt x="10640" y="21058"/>
                </a:lnTo>
                <a:lnTo>
                  <a:pt x="10640" y="18476"/>
                </a:lnTo>
                <a:cubicBezTo>
                  <a:pt x="10571" y="19401"/>
                  <a:pt x="10483" y="20157"/>
                  <a:pt x="10383" y="20682"/>
                </a:cubicBezTo>
                <a:cubicBezTo>
                  <a:pt x="10285" y="21199"/>
                  <a:pt x="10177" y="21457"/>
                  <a:pt x="10067" y="21434"/>
                </a:cubicBezTo>
                <a:cubicBezTo>
                  <a:pt x="9871" y="21446"/>
                  <a:pt x="9684" y="20593"/>
                  <a:pt x="9551" y="19086"/>
                </a:cubicBezTo>
                <a:cubicBezTo>
                  <a:pt x="9406" y="17617"/>
                  <a:pt x="9325" y="15588"/>
                  <a:pt x="9327" y="13475"/>
                </a:cubicBezTo>
                <a:cubicBezTo>
                  <a:pt x="9326" y="11393"/>
                  <a:pt x="9407" y="9398"/>
                  <a:pt x="9551" y="7959"/>
                </a:cubicBezTo>
                <a:cubicBezTo>
                  <a:pt x="9685" y="6442"/>
                  <a:pt x="9874" y="5590"/>
                  <a:pt x="10072" y="5611"/>
                </a:cubicBezTo>
              </a:path>
              <a:path w="21600" h="21600">
                <a:moveTo>
                  <a:pt x="1147" y="376"/>
                </a:moveTo>
                <a:lnTo>
                  <a:pt x="1330" y="376"/>
                </a:lnTo>
                <a:lnTo>
                  <a:pt x="1330" y="21129"/>
                </a:lnTo>
                <a:lnTo>
                  <a:pt x="1147" y="21129"/>
                </a:lnTo>
              </a:path>
              <a:path w="21600" h="21600">
                <a:moveTo>
                  <a:pt x="3480" y="282"/>
                </a:moveTo>
                <a:lnTo>
                  <a:pt x="3663" y="376"/>
                </a:lnTo>
                <a:lnTo>
                  <a:pt x="3663" y="21129"/>
                </a:lnTo>
                <a:lnTo>
                  <a:pt x="3482" y="21129"/>
                </a:lnTo>
                <a:lnTo>
                  <a:pt x="3482" y="18546"/>
                </a:lnTo>
                <a:cubicBezTo>
                  <a:pt x="3413" y="19466"/>
                  <a:pt x="3325" y="20220"/>
                  <a:pt x="3225" y="20753"/>
                </a:cubicBezTo>
                <a:cubicBezTo>
                  <a:pt x="3127" y="21269"/>
                  <a:pt x="3019" y="21528"/>
                  <a:pt x="2910" y="21504"/>
                </a:cubicBezTo>
                <a:cubicBezTo>
                  <a:pt x="2714" y="21516"/>
                  <a:pt x="2526" y="20664"/>
                  <a:pt x="2393" y="19157"/>
                </a:cubicBezTo>
                <a:cubicBezTo>
                  <a:pt x="2248" y="17687"/>
                  <a:pt x="2167" y="15659"/>
                  <a:pt x="2169" y="13546"/>
                </a:cubicBezTo>
                <a:cubicBezTo>
                  <a:pt x="2168" y="11463"/>
                  <a:pt x="2249" y="9468"/>
                  <a:pt x="2393" y="8029"/>
                </a:cubicBezTo>
                <a:cubicBezTo>
                  <a:pt x="2527" y="6508"/>
                  <a:pt x="2717" y="5653"/>
                  <a:pt x="2914" y="5681"/>
                </a:cubicBezTo>
                <a:cubicBezTo>
                  <a:pt x="3024" y="5667"/>
                  <a:pt x="3133" y="5933"/>
                  <a:pt x="3232" y="6456"/>
                </a:cubicBezTo>
                <a:cubicBezTo>
                  <a:pt x="3331" y="7027"/>
                  <a:pt x="3416" y="7829"/>
                  <a:pt x="3480" y="8804"/>
                </a:cubicBezTo>
              </a:path>
              <a:path w="21600" h="21600">
                <a:moveTo>
                  <a:pt x="12926" y="0"/>
                </a:moveTo>
                <a:cubicBezTo>
                  <a:pt x="12967" y="-15"/>
                  <a:pt x="13006" y="155"/>
                  <a:pt x="13033" y="470"/>
                </a:cubicBezTo>
                <a:cubicBezTo>
                  <a:pt x="13062" y="766"/>
                  <a:pt x="13079" y="1172"/>
                  <a:pt x="13078" y="1597"/>
                </a:cubicBezTo>
                <a:cubicBezTo>
                  <a:pt x="13078" y="2012"/>
                  <a:pt x="13062" y="2411"/>
                  <a:pt x="13033" y="2700"/>
                </a:cubicBezTo>
                <a:cubicBezTo>
                  <a:pt x="13005" y="3005"/>
                  <a:pt x="12967" y="3174"/>
                  <a:pt x="12926" y="3170"/>
                </a:cubicBezTo>
                <a:cubicBezTo>
                  <a:pt x="12886" y="3170"/>
                  <a:pt x="12848" y="3001"/>
                  <a:pt x="12821" y="2700"/>
                </a:cubicBezTo>
                <a:cubicBezTo>
                  <a:pt x="12792" y="2411"/>
                  <a:pt x="12776" y="2012"/>
                  <a:pt x="12776" y="1597"/>
                </a:cubicBezTo>
                <a:cubicBezTo>
                  <a:pt x="12776" y="1172"/>
                  <a:pt x="12792" y="766"/>
                  <a:pt x="12821" y="470"/>
                </a:cubicBezTo>
                <a:cubicBezTo>
                  <a:pt x="12848" y="160"/>
                  <a:pt x="12886" y="-10"/>
                  <a:pt x="12926" y="0"/>
                </a:cubicBezTo>
              </a:path>
              <a:path w="21600" h="21600">
                <a:moveTo>
                  <a:pt x="1776" y="0"/>
                </a:moveTo>
                <a:cubicBezTo>
                  <a:pt x="1816" y="-15"/>
                  <a:pt x="1855" y="155"/>
                  <a:pt x="1883" y="470"/>
                </a:cubicBezTo>
                <a:cubicBezTo>
                  <a:pt x="1912" y="766"/>
                  <a:pt x="1928" y="1172"/>
                  <a:pt x="1928" y="1597"/>
                </a:cubicBezTo>
                <a:cubicBezTo>
                  <a:pt x="1928" y="2012"/>
                  <a:pt x="1912" y="2411"/>
                  <a:pt x="1883" y="2700"/>
                </a:cubicBezTo>
                <a:cubicBezTo>
                  <a:pt x="1855" y="3005"/>
                  <a:pt x="1816" y="3174"/>
                  <a:pt x="1776" y="3170"/>
                </a:cubicBezTo>
                <a:cubicBezTo>
                  <a:pt x="1736" y="3170"/>
                  <a:pt x="1698" y="3001"/>
                  <a:pt x="1670" y="2700"/>
                </a:cubicBezTo>
                <a:cubicBezTo>
                  <a:pt x="1642" y="2411"/>
                  <a:pt x="1626" y="2012"/>
                  <a:pt x="1626" y="1597"/>
                </a:cubicBezTo>
                <a:cubicBezTo>
                  <a:pt x="1625" y="1172"/>
                  <a:pt x="1641" y="766"/>
                  <a:pt x="1670" y="470"/>
                </a:cubicBezTo>
                <a:cubicBezTo>
                  <a:pt x="1697" y="160"/>
                  <a:pt x="1736" y="-10"/>
                  <a:pt x="1776" y="0"/>
                </a:cubicBezTo>
                <a:close/>
              </a:path>
            </a:pathLst>
          </a:custGeom>
          <a:solidFill>
            <a:srgbClr val="1A3B58"/>
          </a:solidFill>
          <a:ln cmpd="sng" cap="flat">
            <a:noFill/>
            <a:prstDash val="solid"/>
            <a:round/>
          </a:ln>
        </p:spPr>
      </p:sp>
      <p:sp>
        <p:nvSpPr>
          <p:cNvPr id="298" name="Текстовое поле"/>
          <p:cNvSpPr>
            <a:spLocks noGrp="1"/>
          </p:cNvSpPr>
          <p:nvPr>
            <p:ph type="title"/>
          </p:nvPr>
        </p:nvSpPr>
        <p:spPr>
          <a:xfrm rot="0">
            <a:off x="1606850" y="1020375"/>
            <a:ext cx="8730900" cy="7692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/>
          </a:p>
        </p:txBody>
      </p:sp>
      <p:sp>
        <p:nvSpPr>
          <p:cNvPr id="299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1976306" y="4540939"/>
            <a:ext cx="2588700" cy="10248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457200" indent="-349250" algn="ctr">
              <a:spcBef>
                <a:spcPts val="0"/>
              </a:spcBef>
              <a:spcAft>
                <a:spcPts val="0"/>
              </a:spcAft>
              <a:buSzPts val="1900"/>
              <a:buFont typeface="Droid Sans" pitchFamily="0" charset="0"/>
              <a:buChar char="●"/>
            </a:pPr>
            <a:endParaRPr lang="zh-CN" altLang="en-US" sz="1600"/>
          </a:p>
        </p:txBody>
      </p:sp>
      <p:sp>
        <p:nvSpPr>
          <p:cNvPr id="300" name="Текстовое поле"/>
          <p:cNvSpPr>
            <a:spLocks noGrp="1"/>
          </p:cNvSpPr>
          <p:nvPr>
            <p:ph type="sldNum" idx="12"/>
          </p:nvPr>
        </p:nvSpPr>
        <p:spPr>
          <a:xfrm rot="0">
            <a:off x="11296611" y="6217622"/>
            <a:ext cx="731700" cy="5247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ctr" anchorCtr="0">
            <a:prstTxWarp prst="textNoShape"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1300" b="0" i="0" u="none" strike="noStrike" kern="0" cap="none" spc="0" baseline="0">
                <a:solidFill>
                  <a:srgbClr val="000000"/>
                </a:solidFill>
                <a:latin typeface="Arial" pitchFamily="0" charset="0"/>
                <a:ea typeface="Arial" pitchFamily="0" charset="0"/>
                <a:cs typeface="Arial" pitchFamily="0" charset="0"/>
                <a:sym typeface="Arial" pitchFamily="0" charset="0"/>
              </a:rPr>
              <a:t>&lt;#&gt;</a:t>
            </a:fld>
            <a:endParaRPr lang="zh-CN" altLang="en-US" sz="1300">
              <a:solidFill>
                <a:srgbClr val="000000"/>
              </a:solidFill>
              <a:latin typeface="Arial" pitchFamily="0" charset="0"/>
              <a:ea typeface="Arial" pitchFamily="0" charset="0"/>
              <a:cs typeface="Arial" pitchFamily="0" charset="0"/>
              <a:sym typeface="Arial" pitchFamily="0" charset="0"/>
            </a:endParaRPr>
          </a:p>
        </p:txBody>
      </p:sp>
      <p:sp>
        <p:nvSpPr>
          <p:cNvPr id="301" name="Текстовое поле"/>
          <p:cNvSpPr>
            <a:spLocks noGrp="1"/>
          </p:cNvSpPr>
          <p:nvPr>
            <p:ph type="body" idx="2"/>
          </p:nvPr>
        </p:nvSpPr>
        <p:spPr>
          <a:xfrm rot="0">
            <a:off x="1976306" y="3946250"/>
            <a:ext cx="2588700" cy="6279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2400">
              <a:latin typeface="Sriracha" pitchFamily="0" charset="0"/>
              <a:ea typeface="Sriracha" pitchFamily="0" charset="0"/>
              <a:cs typeface="Sriracha" pitchFamily="0" charset="0"/>
              <a:sym typeface="Sriracha" pitchFamily="0" charset="0"/>
            </a:endParaRPr>
          </a:p>
        </p:txBody>
      </p:sp>
      <p:sp>
        <p:nvSpPr>
          <p:cNvPr id="302" name="Текстовое поле"/>
          <p:cNvSpPr>
            <a:spLocks noGrp="1"/>
          </p:cNvSpPr>
          <p:nvPr>
            <p:ph type="body" idx="3"/>
          </p:nvPr>
        </p:nvSpPr>
        <p:spPr>
          <a:xfrm rot="0">
            <a:off x="4721460" y="4540944"/>
            <a:ext cx="2588700" cy="1024799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457200" indent="-349250" algn="ctr">
              <a:spcBef>
                <a:spcPts val="0"/>
              </a:spcBef>
              <a:spcAft>
                <a:spcPts val="0"/>
              </a:spcAft>
              <a:buSzPts val="1900"/>
              <a:buFont typeface="Droid Sans" pitchFamily="0" charset="0"/>
              <a:buChar char="●"/>
            </a:pPr>
            <a:endParaRPr lang="zh-CN" altLang="en-US" sz="1600"/>
          </a:p>
        </p:txBody>
      </p:sp>
      <p:sp>
        <p:nvSpPr>
          <p:cNvPr id="303" name="Текстовое поле"/>
          <p:cNvSpPr>
            <a:spLocks noGrp="1"/>
          </p:cNvSpPr>
          <p:nvPr>
            <p:ph type="body" idx="4"/>
          </p:nvPr>
        </p:nvSpPr>
        <p:spPr>
          <a:xfrm rot="0">
            <a:off x="4721460" y="3946255"/>
            <a:ext cx="2588700" cy="6279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2400">
              <a:latin typeface="Sriracha" pitchFamily="0" charset="0"/>
              <a:ea typeface="Sriracha" pitchFamily="0" charset="0"/>
              <a:cs typeface="Sriracha" pitchFamily="0" charset="0"/>
              <a:sym typeface="Sriracha" pitchFamily="0" charset="0"/>
            </a:endParaRPr>
          </a:p>
        </p:txBody>
      </p:sp>
      <p:sp>
        <p:nvSpPr>
          <p:cNvPr id="304" name="Текстовое поле"/>
          <p:cNvSpPr>
            <a:spLocks noGrp="1"/>
          </p:cNvSpPr>
          <p:nvPr>
            <p:ph type="body" idx="5"/>
          </p:nvPr>
        </p:nvSpPr>
        <p:spPr>
          <a:xfrm rot="0">
            <a:off x="7466589" y="4540939"/>
            <a:ext cx="2588699" cy="10248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457200" indent="-349250" algn="ctr">
              <a:spcBef>
                <a:spcPts val="0"/>
              </a:spcBef>
              <a:spcAft>
                <a:spcPts val="0"/>
              </a:spcAft>
              <a:buSzPts val="1900"/>
              <a:buFont typeface="Droid Sans" pitchFamily="0" charset="0"/>
              <a:buChar char="●"/>
            </a:pPr>
            <a:endParaRPr lang="zh-CN" altLang="en-US" sz="1600"/>
          </a:p>
        </p:txBody>
      </p:sp>
      <p:sp>
        <p:nvSpPr>
          <p:cNvPr id="305" name="Текстовое поле"/>
          <p:cNvSpPr>
            <a:spLocks noGrp="1"/>
          </p:cNvSpPr>
          <p:nvPr>
            <p:ph type="body" idx="6"/>
          </p:nvPr>
        </p:nvSpPr>
        <p:spPr>
          <a:xfrm rot="0">
            <a:off x="7466589" y="3946250"/>
            <a:ext cx="2588699" cy="6279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2400">
              <a:latin typeface="Sriracha" pitchFamily="0" charset="0"/>
              <a:ea typeface="Sriracha" pitchFamily="0" charset="0"/>
              <a:cs typeface="Sriracha" pitchFamily="0" charset="0"/>
              <a:sym typeface="Sriracha" pitchFamily="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72157"/>
      </p:ext>
    </p:extLst>
  </p:cSld>
  <p:clrMapOvr>
    <a:masterClrMapping/>
  </p:clrMapOvr>
  <p:hf sldNum="0"/>
</p:sldLayout>
</file>

<file path=ppt/slideLayouts/slideLayout14.xml><?xml version="1.0" encoding="utf-8"?>
<p:sldLayout xmlns:p="http://schemas.openxmlformats.org/presentationml/2006/main" xmlns:a="http://schemas.openxmlformats.org/drawingml/2006/main" xmlns:r="http://schemas.openxmlformats.org/officeDocument/2006/relationships" showMasterSp="0" preserve="1">
  <p:cSld name="自定义版式"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Объединение"/>
          <p:cNvGrpSpPr>
            <a:grpSpLocks/>
          </p:cNvGrpSpPr>
          <p:nvPr/>
        </p:nvGrpSpPr>
        <p:grpSpPr>
          <a:xfrm>
            <a:off x="-3429117" y="104"/>
            <a:ext cx="19048860" cy="6857970"/>
            <a:chOff x="-3429117" y="104"/>
            <a:chExt cx="19048860" cy="6857970"/>
          </a:xfrm>
        </p:grpSpPr>
        <p:grpSp>
          <p:nvGrpSpPr>
            <p:cNvPr id="480" name="Объединение"/>
            <p:cNvGrpSpPr>
              <a:grpSpLocks/>
            </p:cNvGrpSpPr>
            <p:nvPr/>
          </p:nvGrpSpPr>
          <p:grpSpPr>
            <a:xfrm>
              <a:off x="-37" y="104"/>
              <a:ext cx="12191268" cy="5244374"/>
              <a:chOff x="-37" y="104"/>
              <a:chExt cx="12191268" cy="5244374"/>
            </a:xfrm>
          </p:grpSpPr>
          <p:cxnSp>
            <p:nvCxnSpPr>
              <p:cNvPr id="466" name="直线连接线"/>
              <p:cNvCxnSpPr>
                <a:cxnSpLocks/>
              </p:cNvCxnSpPr>
              <p:nvPr/>
            </p:nvCxnSpPr>
            <p:spPr>
              <a:xfrm rot="0">
                <a:off x="-37" y="104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67" name="直线连接线"/>
              <p:cNvCxnSpPr>
                <a:cxnSpLocks/>
              </p:cNvCxnSpPr>
              <p:nvPr/>
            </p:nvCxnSpPr>
            <p:spPr>
              <a:xfrm rot="0">
                <a:off x="-37" y="40351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68" name="直线连接线"/>
              <p:cNvCxnSpPr>
                <a:cxnSpLocks/>
              </p:cNvCxnSpPr>
              <p:nvPr/>
            </p:nvCxnSpPr>
            <p:spPr>
              <a:xfrm rot="0">
                <a:off x="-37" y="80693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69" name="直线连接线"/>
              <p:cNvCxnSpPr>
                <a:cxnSpLocks/>
              </p:cNvCxnSpPr>
              <p:nvPr/>
            </p:nvCxnSpPr>
            <p:spPr>
              <a:xfrm rot="0">
                <a:off x="-37" y="121034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0" name="直线连接线"/>
              <p:cNvCxnSpPr>
                <a:cxnSpLocks/>
              </p:cNvCxnSpPr>
              <p:nvPr/>
            </p:nvCxnSpPr>
            <p:spPr>
              <a:xfrm rot="0">
                <a:off x="-37" y="161375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1" name="直线连接线"/>
              <p:cNvCxnSpPr>
                <a:cxnSpLocks/>
              </p:cNvCxnSpPr>
              <p:nvPr/>
            </p:nvCxnSpPr>
            <p:spPr>
              <a:xfrm rot="0">
                <a:off x="-37" y="201717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2" name="直线连接线"/>
              <p:cNvCxnSpPr>
                <a:cxnSpLocks/>
              </p:cNvCxnSpPr>
              <p:nvPr/>
            </p:nvCxnSpPr>
            <p:spPr>
              <a:xfrm rot="0">
                <a:off x="-37" y="242058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3" name="直线连接线"/>
              <p:cNvCxnSpPr>
                <a:cxnSpLocks/>
              </p:cNvCxnSpPr>
              <p:nvPr/>
            </p:nvCxnSpPr>
            <p:spPr>
              <a:xfrm rot="0">
                <a:off x="-37" y="282399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4" name="直线连接线"/>
              <p:cNvCxnSpPr>
                <a:cxnSpLocks/>
              </p:cNvCxnSpPr>
              <p:nvPr/>
            </p:nvCxnSpPr>
            <p:spPr>
              <a:xfrm rot="0">
                <a:off x="-37" y="322741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5" name="直线连接线"/>
              <p:cNvCxnSpPr>
                <a:cxnSpLocks/>
              </p:cNvCxnSpPr>
              <p:nvPr/>
            </p:nvCxnSpPr>
            <p:spPr>
              <a:xfrm rot="0">
                <a:off x="-37" y="363082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6" name="直线连接线"/>
              <p:cNvCxnSpPr>
                <a:cxnSpLocks/>
              </p:cNvCxnSpPr>
              <p:nvPr/>
            </p:nvCxnSpPr>
            <p:spPr>
              <a:xfrm rot="0">
                <a:off x="-37" y="403423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7" name="直线连接线"/>
              <p:cNvCxnSpPr>
                <a:cxnSpLocks/>
              </p:cNvCxnSpPr>
              <p:nvPr/>
            </p:nvCxnSpPr>
            <p:spPr>
              <a:xfrm rot="0">
                <a:off x="-37" y="443765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8" name="直线连接线"/>
              <p:cNvCxnSpPr>
                <a:cxnSpLocks/>
              </p:cNvCxnSpPr>
              <p:nvPr/>
            </p:nvCxnSpPr>
            <p:spPr>
              <a:xfrm rot="0">
                <a:off x="-37" y="484106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79" name="直线连接线"/>
              <p:cNvCxnSpPr>
                <a:cxnSpLocks/>
              </p:cNvCxnSpPr>
              <p:nvPr/>
            </p:nvCxnSpPr>
            <p:spPr>
              <a:xfrm rot="0">
                <a:off x="-37" y="5244479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481" name="直线连接线"/>
            <p:cNvCxnSpPr>
              <a:cxnSpLocks/>
            </p:cNvCxnSpPr>
            <p:nvPr/>
          </p:nvCxnSpPr>
          <p:spPr>
            <a:xfrm rot="-5400000">
              <a:off x="-342911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82" name="直线连接线"/>
            <p:cNvCxnSpPr>
              <a:cxnSpLocks/>
            </p:cNvCxnSpPr>
            <p:nvPr/>
          </p:nvCxnSpPr>
          <p:spPr>
            <a:xfrm rot="-5400000">
              <a:off x="-302276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83" name="直线连接线"/>
            <p:cNvCxnSpPr>
              <a:cxnSpLocks/>
            </p:cNvCxnSpPr>
            <p:nvPr/>
          </p:nvCxnSpPr>
          <p:spPr>
            <a:xfrm rot="-5400000">
              <a:off x="-261641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84" name="直线连接线"/>
            <p:cNvCxnSpPr>
              <a:cxnSpLocks/>
            </p:cNvCxnSpPr>
            <p:nvPr/>
          </p:nvCxnSpPr>
          <p:spPr>
            <a:xfrm rot="-5400000">
              <a:off x="-2210061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85" name="直线连接线"/>
            <p:cNvCxnSpPr>
              <a:cxnSpLocks/>
            </p:cNvCxnSpPr>
            <p:nvPr/>
          </p:nvCxnSpPr>
          <p:spPr>
            <a:xfrm rot="-5400000">
              <a:off x="-1803709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86" name="直线连接线"/>
            <p:cNvCxnSpPr>
              <a:cxnSpLocks/>
            </p:cNvCxnSpPr>
            <p:nvPr/>
          </p:nvCxnSpPr>
          <p:spPr>
            <a:xfrm rot="-5400000">
              <a:off x="-139735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87" name="直线连接线"/>
            <p:cNvCxnSpPr>
              <a:cxnSpLocks/>
            </p:cNvCxnSpPr>
            <p:nvPr/>
          </p:nvCxnSpPr>
          <p:spPr>
            <a:xfrm rot="-5400000">
              <a:off x="-99100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88" name="直线连接线"/>
            <p:cNvCxnSpPr>
              <a:cxnSpLocks/>
            </p:cNvCxnSpPr>
            <p:nvPr/>
          </p:nvCxnSpPr>
          <p:spPr>
            <a:xfrm rot="-5400000">
              <a:off x="-58465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89" name="直线连接线"/>
            <p:cNvCxnSpPr>
              <a:cxnSpLocks/>
            </p:cNvCxnSpPr>
            <p:nvPr/>
          </p:nvCxnSpPr>
          <p:spPr>
            <a:xfrm rot="-5400000">
              <a:off x="-17830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0" name="直线连接线"/>
            <p:cNvCxnSpPr>
              <a:cxnSpLocks/>
            </p:cNvCxnSpPr>
            <p:nvPr/>
          </p:nvCxnSpPr>
          <p:spPr>
            <a:xfrm rot="-5400000">
              <a:off x="22805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1" name="直线连接线"/>
            <p:cNvCxnSpPr>
              <a:cxnSpLocks/>
            </p:cNvCxnSpPr>
            <p:nvPr/>
          </p:nvCxnSpPr>
          <p:spPr>
            <a:xfrm rot="-5400000">
              <a:off x="63440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2" name="直线连接线"/>
            <p:cNvCxnSpPr>
              <a:cxnSpLocks/>
            </p:cNvCxnSpPr>
            <p:nvPr/>
          </p:nvCxnSpPr>
          <p:spPr>
            <a:xfrm rot="-5400000">
              <a:off x="104075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3" name="直线连接线"/>
            <p:cNvCxnSpPr>
              <a:cxnSpLocks/>
            </p:cNvCxnSpPr>
            <p:nvPr/>
          </p:nvCxnSpPr>
          <p:spPr>
            <a:xfrm rot="-5400000">
              <a:off x="1447106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4" name="直线连接线"/>
            <p:cNvCxnSpPr>
              <a:cxnSpLocks/>
            </p:cNvCxnSpPr>
            <p:nvPr/>
          </p:nvCxnSpPr>
          <p:spPr>
            <a:xfrm rot="-5400000">
              <a:off x="1853459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5" name="直线连接线"/>
            <p:cNvCxnSpPr>
              <a:cxnSpLocks/>
            </p:cNvCxnSpPr>
            <p:nvPr/>
          </p:nvCxnSpPr>
          <p:spPr>
            <a:xfrm rot="-5400000">
              <a:off x="2259811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6" name="直线连接线"/>
            <p:cNvCxnSpPr>
              <a:cxnSpLocks/>
            </p:cNvCxnSpPr>
            <p:nvPr/>
          </p:nvCxnSpPr>
          <p:spPr>
            <a:xfrm rot="-5400000">
              <a:off x="266616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7" name="直线连接线"/>
            <p:cNvCxnSpPr>
              <a:cxnSpLocks/>
            </p:cNvCxnSpPr>
            <p:nvPr/>
          </p:nvCxnSpPr>
          <p:spPr>
            <a:xfrm rot="-5400000">
              <a:off x="3072513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8" name="直线连接线"/>
            <p:cNvCxnSpPr>
              <a:cxnSpLocks/>
            </p:cNvCxnSpPr>
            <p:nvPr/>
          </p:nvCxnSpPr>
          <p:spPr>
            <a:xfrm rot="-5400000">
              <a:off x="347886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99" name="直线连接线"/>
            <p:cNvCxnSpPr>
              <a:cxnSpLocks/>
            </p:cNvCxnSpPr>
            <p:nvPr/>
          </p:nvCxnSpPr>
          <p:spPr>
            <a:xfrm rot="-5400000">
              <a:off x="388521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0" name="直线连接线"/>
            <p:cNvCxnSpPr>
              <a:cxnSpLocks/>
            </p:cNvCxnSpPr>
            <p:nvPr/>
          </p:nvCxnSpPr>
          <p:spPr>
            <a:xfrm rot="-5400000">
              <a:off x="4291570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1" name="直线连接线"/>
            <p:cNvCxnSpPr>
              <a:cxnSpLocks/>
            </p:cNvCxnSpPr>
            <p:nvPr/>
          </p:nvCxnSpPr>
          <p:spPr>
            <a:xfrm rot="-5400000">
              <a:off x="469792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2" name="直线连接线"/>
            <p:cNvCxnSpPr>
              <a:cxnSpLocks/>
            </p:cNvCxnSpPr>
            <p:nvPr/>
          </p:nvCxnSpPr>
          <p:spPr>
            <a:xfrm rot="-5400000">
              <a:off x="510427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3" name="直线连接线"/>
            <p:cNvCxnSpPr>
              <a:cxnSpLocks/>
            </p:cNvCxnSpPr>
            <p:nvPr/>
          </p:nvCxnSpPr>
          <p:spPr>
            <a:xfrm rot="-5400000">
              <a:off x="5510626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4" name="直线连接线"/>
            <p:cNvCxnSpPr>
              <a:cxnSpLocks/>
            </p:cNvCxnSpPr>
            <p:nvPr/>
          </p:nvCxnSpPr>
          <p:spPr>
            <a:xfrm rot="-5400000">
              <a:off x="5916978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5" name="直线连接线"/>
            <p:cNvCxnSpPr>
              <a:cxnSpLocks/>
            </p:cNvCxnSpPr>
            <p:nvPr/>
          </p:nvCxnSpPr>
          <p:spPr>
            <a:xfrm rot="-5400000">
              <a:off x="632333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6" name="直线连接线"/>
            <p:cNvCxnSpPr>
              <a:cxnSpLocks/>
            </p:cNvCxnSpPr>
            <p:nvPr/>
          </p:nvCxnSpPr>
          <p:spPr>
            <a:xfrm rot="-5400000">
              <a:off x="672968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7" name="直线连接线"/>
            <p:cNvCxnSpPr>
              <a:cxnSpLocks/>
            </p:cNvCxnSpPr>
            <p:nvPr/>
          </p:nvCxnSpPr>
          <p:spPr>
            <a:xfrm rot="-5400000">
              <a:off x="713603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8" name="直线连接线"/>
            <p:cNvCxnSpPr>
              <a:cxnSpLocks/>
            </p:cNvCxnSpPr>
            <p:nvPr/>
          </p:nvCxnSpPr>
          <p:spPr>
            <a:xfrm rot="-5400000">
              <a:off x="754238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09" name="直线连接线"/>
            <p:cNvCxnSpPr>
              <a:cxnSpLocks/>
            </p:cNvCxnSpPr>
            <p:nvPr/>
          </p:nvCxnSpPr>
          <p:spPr>
            <a:xfrm rot="-5400000">
              <a:off x="794873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10" name="直线连接线"/>
            <p:cNvCxnSpPr>
              <a:cxnSpLocks/>
            </p:cNvCxnSpPr>
            <p:nvPr/>
          </p:nvCxnSpPr>
          <p:spPr>
            <a:xfrm rot="-5400000">
              <a:off x="835509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grpSp>
          <p:nvGrpSpPr>
            <p:cNvPr id="514" name="Объединение"/>
            <p:cNvGrpSpPr>
              <a:grpSpLocks/>
            </p:cNvGrpSpPr>
            <p:nvPr/>
          </p:nvGrpSpPr>
          <p:grpSpPr>
            <a:xfrm>
              <a:off x="337" y="5647715"/>
              <a:ext cx="12191268" cy="806826"/>
              <a:chOff x="337" y="5647715"/>
              <a:chExt cx="12191268" cy="806826"/>
            </a:xfrm>
          </p:grpSpPr>
          <p:cxnSp>
            <p:nvCxnSpPr>
              <p:cNvPr id="511" name="直线连接线"/>
              <p:cNvCxnSpPr>
                <a:cxnSpLocks/>
              </p:cNvCxnSpPr>
              <p:nvPr/>
            </p:nvCxnSpPr>
            <p:spPr>
              <a:xfrm rot="0">
                <a:off x="337" y="564771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12" name="直线连接线"/>
              <p:cNvCxnSpPr>
                <a:cxnSpLocks/>
              </p:cNvCxnSpPr>
              <p:nvPr/>
            </p:nvCxnSpPr>
            <p:spPr>
              <a:xfrm rot="0">
                <a:off x="337" y="605112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13" name="直线连接线"/>
              <p:cNvCxnSpPr>
                <a:cxnSpLocks/>
              </p:cNvCxnSpPr>
              <p:nvPr/>
            </p:nvCxnSpPr>
            <p:spPr>
              <a:xfrm rot="0">
                <a:off x="337" y="645454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515" name="直线连接线"/>
            <p:cNvCxnSpPr>
              <a:cxnSpLocks/>
            </p:cNvCxnSpPr>
            <p:nvPr/>
          </p:nvCxnSpPr>
          <p:spPr>
            <a:xfrm rot="0">
              <a:off x="351" y="6858075"/>
              <a:ext cx="121917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16" name="直线连接线"/>
            <p:cNvCxnSpPr>
              <a:cxnSpLocks/>
            </p:cNvCxnSpPr>
            <p:nvPr/>
          </p:nvCxnSpPr>
          <p:spPr>
            <a:xfrm rot="-5400000">
              <a:off x="8761442" y="3429084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</p:grpSp>
      <p:pic>
        <p:nvPicPr>
          <p:cNvPr id="465" name="Изображения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36749" y="6229225"/>
            <a:ext cx="11003052" cy="301350"/>
          </a:xfrm>
          <a:prstGeom prst="rect"/>
          <a:noFill/>
          <a:ln w="12700" cmpd="sng" cap="flat">
            <a:noFill/>
            <a:prstDash val="solid"/>
            <a:round/>
          </a:ln>
        </p:spPr>
      </p:pic>
      <p:sp>
        <p:nvSpPr>
          <p:cNvPr id="464" name="Прямоугольник с закругленными углами"/>
          <p:cNvSpPr>
            <a:spLocks/>
          </p:cNvSpPr>
          <p:nvPr/>
        </p:nvSpPr>
        <p:spPr>
          <a:xfrm rot="0">
            <a:off x="10071150" y="1143151"/>
            <a:ext cx="1397100" cy="6498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463" name="Прямоугольник с закругленными углами"/>
          <p:cNvSpPr>
            <a:spLocks/>
          </p:cNvSpPr>
          <p:nvPr/>
        </p:nvSpPr>
        <p:spPr>
          <a:xfrm rot="0">
            <a:off x="10071150" y="1924184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462" name="Прямоугольник с закругленными углами"/>
          <p:cNvSpPr>
            <a:spLocks/>
          </p:cNvSpPr>
          <p:nvPr/>
        </p:nvSpPr>
        <p:spPr>
          <a:xfrm rot="0">
            <a:off x="10071150" y="27052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461" name="Прямоугольник с закругленными углами"/>
          <p:cNvSpPr>
            <a:spLocks/>
          </p:cNvSpPr>
          <p:nvPr/>
        </p:nvSpPr>
        <p:spPr>
          <a:xfrm rot="0">
            <a:off x="10071150" y="3486251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4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460" name="Прямоугольник с закругленными углами"/>
          <p:cNvSpPr>
            <a:spLocks/>
          </p:cNvSpPr>
          <p:nvPr/>
        </p:nvSpPr>
        <p:spPr>
          <a:xfrm rot="0">
            <a:off x="10071150" y="4267285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5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459" name="Прямоугольник с закругленными углами"/>
          <p:cNvSpPr>
            <a:spLocks/>
          </p:cNvSpPr>
          <p:nvPr/>
        </p:nvSpPr>
        <p:spPr>
          <a:xfrm rot="0">
            <a:off x="10071150" y="50483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6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pic>
        <p:nvPicPr>
          <p:cNvPr id="458" name="Изображения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flipH="1" rot="5400000">
            <a:off x="7839500" y="3225150"/>
            <a:ext cx="6543726" cy="407775"/>
          </a:xfrm>
          <a:prstGeom prst="rect"/>
          <a:noFill/>
          <a:ln w="12700" cmpd="sng" cap="flat">
            <a:noFill/>
            <a:prstDash val="solid"/>
            <a:round/>
          </a:ln>
        </p:spPr>
      </p:pic>
      <p:grpSp>
        <p:nvGrpSpPr>
          <p:cNvPr id="457" name="Объединение"/>
          <p:cNvGrpSpPr>
            <a:grpSpLocks/>
          </p:cNvGrpSpPr>
          <p:nvPr/>
        </p:nvGrpSpPr>
        <p:grpSpPr>
          <a:xfrm>
            <a:off x="588167" y="1137661"/>
            <a:ext cx="540369" cy="4643695"/>
            <a:chOff x="588167" y="1137661"/>
            <a:chExt cx="540369" cy="4643695"/>
          </a:xfrm>
        </p:grpSpPr>
        <p:sp>
          <p:nvSpPr>
            <p:cNvPr id="449" name="弧形"/>
            <p:cNvSpPr>
              <a:spLocks/>
            </p:cNvSpPr>
            <p:nvPr/>
          </p:nvSpPr>
          <p:spPr>
            <a:xfrm rot="0">
              <a:off x="588167" y="1137661"/>
              <a:ext cx="540369" cy="234193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</a:path>
                <a:path w="21600" h="21600" stroke="0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  <a:lnTo>
                    <a:pt x="10800" y="7989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450" name="弧形"/>
            <p:cNvSpPr>
              <a:spLocks/>
            </p:cNvSpPr>
            <p:nvPr/>
          </p:nvSpPr>
          <p:spPr>
            <a:xfrm rot="0">
              <a:off x="588167" y="1771194"/>
              <a:ext cx="540369" cy="23058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</a:path>
                <a:path w="21600" h="21600" stroke="0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  <a:lnTo>
                    <a:pt x="10800" y="77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451" name="弧形"/>
            <p:cNvSpPr>
              <a:spLocks/>
            </p:cNvSpPr>
            <p:nvPr/>
          </p:nvSpPr>
          <p:spPr>
            <a:xfrm rot="0">
              <a:off x="588167" y="5551952"/>
              <a:ext cx="540369" cy="22940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</a:path>
                <a:path w="21600" h="21600" stroke="0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  <a:lnTo>
                    <a:pt x="10800" y="770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452" name="弧形"/>
            <p:cNvSpPr>
              <a:spLocks/>
            </p:cNvSpPr>
            <p:nvPr/>
          </p:nvSpPr>
          <p:spPr>
            <a:xfrm rot="0">
              <a:off x="588167" y="3661573"/>
              <a:ext cx="540369" cy="22999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</a:path>
                <a:path w="21600" h="21600" stroke="0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  <a:lnTo>
                    <a:pt x="10800" y="774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453" name="弧形"/>
            <p:cNvSpPr>
              <a:spLocks/>
            </p:cNvSpPr>
            <p:nvPr/>
          </p:nvSpPr>
          <p:spPr>
            <a:xfrm rot="0">
              <a:off x="588167" y="2404726"/>
              <a:ext cx="540369" cy="2269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</a:path>
                <a:path w="21600" h="21600" stroke="0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  <a:lnTo>
                    <a:pt x="10800" y="755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454" name="弧形"/>
            <p:cNvSpPr>
              <a:spLocks/>
            </p:cNvSpPr>
            <p:nvPr/>
          </p:nvSpPr>
          <p:spPr>
            <a:xfrm rot="0">
              <a:off x="588167" y="4918419"/>
              <a:ext cx="540369" cy="23300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</a:path>
                <a:path w="21600" h="21600" stroke="0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  <a:lnTo>
                    <a:pt x="10800" y="7920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455" name="弧形"/>
            <p:cNvSpPr>
              <a:spLocks/>
            </p:cNvSpPr>
            <p:nvPr/>
          </p:nvSpPr>
          <p:spPr>
            <a:xfrm rot="0">
              <a:off x="588167" y="4295105"/>
              <a:ext cx="540369" cy="22639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</a:path>
                <a:path w="21600" h="21600" stroke="0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  <a:lnTo>
                    <a:pt x="10800" y="752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456" name="弧形"/>
            <p:cNvSpPr>
              <a:spLocks/>
            </p:cNvSpPr>
            <p:nvPr/>
          </p:nvSpPr>
          <p:spPr>
            <a:xfrm rot="0">
              <a:off x="588167" y="3028040"/>
              <a:ext cx="540369" cy="233600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</a:path>
                <a:path w="21600" h="21600" stroke="0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  <a:lnTo>
                    <a:pt x="10800" y="7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</p:grpSp>
      <p:sp>
        <p:nvSpPr>
          <p:cNvPr id="448" name="Прямоугольник с закругленными углами"/>
          <p:cNvSpPr>
            <a:spLocks/>
          </p:cNvSpPr>
          <p:nvPr/>
        </p:nvSpPr>
        <p:spPr>
          <a:xfrm rot="0">
            <a:off x="736499" y="668572"/>
            <a:ext cx="10141200" cy="5520900"/>
          </a:xfrm>
          <a:prstGeom prst="roundRect">
            <a:avLst>
              <a:gd name="adj" fmla="val 2847"/>
            </a:avLst>
          </a:prstGeom>
          <a:solidFill>
            <a:srgbClr val="FFFFFF"/>
          </a:solidFill>
          <a:ln w="76200" cmpd="sng" cap="flat">
            <a:solidFill>
              <a:srgbClr val="E8D2F8"/>
            </a:solidFill>
            <a:prstDash val="solid"/>
            <a:round/>
          </a:ln>
        </p:spPr>
      </p:sp>
      <p:grpSp>
        <p:nvGrpSpPr>
          <p:cNvPr id="447" name="Объединение"/>
          <p:cNvGrpSpPr>
            <a:grpSpLocks/>
          </p:cNvGrpSpPr>
          <p:nvPr/>
        </p:nvGrpSpPr>
        <p:grpSpPr>
          <a:xfrm>
            <a:off x="1019399" y="1108203"/>
            <a:ext cx="231900" cy="4641243"/>
            <a:chOff x="1019399" y="1108203"/>
            <a:chExt cx="231900" cy="4641243"/>
          </a:xfrm>
        </p:grpSpPr>
        <p:sp>
          <p:nvSpPr>
            <p:cNvPr id="439" name="Овал"/>
            <p:cNvSpPr>
              <a:spLocks/>
            </p:cNvSpPr>
            <p:nvPr/>
          </p:nvSpPr>
          <p:spPr>
            <a:xfrm rot="0">
              <a:off x="1019399" y="1108203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440" name="Овал"/>
            <p:cNvSpPr>
              <a:spLocks/>
            </p:cNvSpPr>
            <p:nvPr/>
          </p:nvSpPr>
          <p:spPr>
            <a:xfrm rot="0">
              <a:off x="1019399" y="425773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441" name="Овал"/>
            <p:cNvSpPr>
              <a:spLocks/>
            </p:cNvSpPr>
            <p:nvPr/>
          </p:nvSpPr>
          <p:spPr>
            <a:xfrm rot="0">
              <a:off x="1019399" y="2997921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442" name="Овал"/>
            <p:cNvSpPr>
              <a:spLocks/>
            </p:cNvSpPr>
            <p:nvPr/>
          </p:nvSpPr>
          <p:spPr>
            <a:xfrm rot="0">
              <a:off x="1019399" y="1738109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443" name="Овал"/>
            <p:cNvSpPr>
              <a:spLocks/>
            </p:cNvSpPr>
            <p:nvPr/>
          </p:nvSpPr>
          <p:spPr>
            <a:xfrm rot="0">
              <a:off x="1019399" y="5517546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444" name="Овал"/>
            <p:cNvSpPr>
              <a:spLocks/>
            </p:cNvSpPr>
            <p:nvPr/>
          </p:nvSpPr>
          <p:spPr>
            <a:xfrm rot="0">
              <a:off x="1019399" y="3627828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445" name="Овал"/>
            <p:cNvSpPr>
              <a:spLocks/>
            </p:cNvSpPr>
            <p:nvPr/>
          </p:nvSpPr>
          <p:spPr>
            <a:xfrm rot="0">
              <a:off x="1019399" y="236801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446" name="Овал"/>
            <p:cNvSpPr>
              <a:spLocks/>
            </p:cNvSpPr>
            <p:nvPr/>
          </p:nvSpPr>
          <p:spPr>
            <a:xfrm rot="0">
              <a:off x="1019399" y="4887640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</p:grpSp>
      <p:grpSp>
        <p:nvGrpSpPr>
          <p:cNvPr id="438" name="Объединение"/>
          <p:cNvGrpSpPr>
            <a:grpSpLocks/>
          </p:cNvGrpSpPr>
          <p:nvPr/>
        </p:nvGrpSpPr>
        <p:grpSpPr>
          <a:xfrm>
            <a:off x="602492" y="1180982"/>
            <a:ext cx="525907" cy="4600219"/>
            <a:chOff x="602492" y="1180982"/>
            <a:chExt cx="525907" cy="4600219"/>
          </a:xfrm>
        </p:grpSpPr>
        <p:sp>
          <p:nvSpPr>
            <p:cNvPr id="430" name="弧形"/>
            <p:cNvSpPr>
              <a:spLocks/>
            </p:cNvSpPr>
            <p:nvPr/>
          </p:nvSpPr>
          <p:spPr>
            <a:xfrm rot="0">
              <a:off x="602492" y="1180982"/>
              <a:ext cx="525903" cy="190881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</a:path>
                <a:path w="21600" h="21600" stroke="0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  <a:lnTo>
                    <a:pt x="10504" y="489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431" name="弧形"/>
            <p:cNvSpPr>
              <a:spLocks/>
            </p:cNvSpPr>
            <p:nvPr/>
          </p:nvSpPr>
          <p:spPr>
            <a:xfrm rot="0">
              <a:off x="602492" y="4333709"/>
              <a:ext cx="525903" cy="18768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</a:path>
                <a:path w="21600" h="21600" stroke="0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  <a:lnTo>
                    <a:pt x="10504" y="4613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432" name="弧形"/>
            <p:cNvSpPr>
              <a:spLocks/>
            </p:cNvSpPr>
            <p:nvPr/>
          </p:nvSpPr>
          <p:spPr>
            <a:xfrm rot="0">
              <a:off x="602492" y="3076428"/>
              <a:ext cx="525903" cy="18515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</a:path>
                <a:path w="21600" h="21600" stroke="0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  <a:lnTo>
                    <a:pt x="10504" y="438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433" name="弧形"/>
            <p:cNvSpPr>
              <a:spLocks/>
            </p:cNvSpPr>
            <p:nvPr/>
          </p:nvSpPr>
          <p:spPr>
            <a:xfrm rot="0">
              <a:off x="602492" y="1809622"/>
              <a:ext cx="525903" cy="192147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</a:path>
                <a:path w="21600" h="21600" stroke="0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  <a:lnTo>
                    <a:pt x="10504" y="500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434" name="弧形"/>
            <p:cNvSpPr>
              <a:spLocks/>
            </p:cNvSpPr>
            <p:nvPr/>
          </p:nvSpPr>
          <p:spPr>
            <a:xfrm rot="0">
              <a:off x="602492" y="5600514"/>
              <a:ext cx="525907" cy="1806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</a:path>
                <a:path w="21600" h="21600" stroke="0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  <a:lnTo>
                    <a:pt x="10504" y="3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435" name="弧形"/>
            <p:cNvSpPr>
              <a:spLocks/>
            </p:cNvSpPr>
            <p:nvPr/>
          </p:nvSpPr>
          <p:spPr>
            <a:xfrm rot="0">
              <a:off x="602492" y="3714593"/>
              <a:ext cx="525903" cy="17689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</a:path>
                <a:path w="21600" h="21600" stroke="0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  <a:lnTo>
                    <a:pt x="10504" y="35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436" name="弧形"/>
            <p:cNvSpPr>
              <a:spLocks/>
            </p:cNvSpPr>
            <p:nvPr/>
          </p:nvSpPr>
          <p:spPr>
            <a:xfrm rot="0">
              <a:off x="602492" y="2447787"/>
              <a:ext cx="525903" cy="18388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</a:path>
                <a:path w="21600" h="21600" stroke="0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  <a:lnTo>
                    <a:pt x="10504" y="4262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437" name="弧形"/>
            <p:cNvSpPr>
              <a:spLocks/>
            </p:cNvSpPr>
            <p:nvPr/>
          </p:nvSpPr>
          <p:spPr>
            <a:xfrm rot="0">
              <a:off x="602492" y="4962349"/>
              <a:ext cx="525903" cy="188952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</a:path>
                <a:path w="21600" h="21600" stroke="0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  <a:lnTo>
                    <a:pt x="10504" y="472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</p:grpSp>
      <p:sp>
        <p:nvSpPr>
          <p:cNvPr id="429" name="曲线"/>
          <p:cNvSpPr>
            <a:spLocks/>
          </p:cNvSpPr>
          <p:nvPr/>
        </p:nvSpPr>
        <p:spPr>
          <a:xfrm rot="5400000">
            <a:off x="-508383" y="6180329"/>
            <a:ext cx="1131345" cy="114588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15436" y="18100"/>
                </a:moveTo>
                <a:cubicBezTo>
                  <a:pt x="15479" y="18091"/>
                  <a:pt x="15520" y="18269"/>
                  <a:pt x="15550" y="18593"/>
                </a:cubicBezTo>
                <a:cubicBezTo>
                  <a:pt x="15581" y="18905"/>
                  <a:pt x="15598" y="19340"/>
                  <a:pt x="15597" y="19790"/>
                </a:cubicBezTo>
                <a:cubicBezTo>
                  <a:pt x="15597" y="20246"/>
                  <a:pt x="15580" y="20687"/>
                  <a:pt x="15550" y="21011"/>
                </a:cubicBezTo>
                <a:cubicBezTo>
                  <a:pt x="15520" y="21335"/>
                  <a:pt x="15479" y="21513"/>
                  <a:pt x="15436" y="21504"/>
                </a:cubicBezTo>
                <a:cubicBezTo>
                  <a:pt x="15393" y="21513"/>
                  <a:pt x="15351" y="21335"/>
                  <a:pt x="15322" y="21011"/>
                </a:cubicBezTo>
                <a:cubicBezTo>
                  <a:pt x="15291" y="20687"/>
                  <a:pt x="15274" y="20246"/>
                  <a:pt x="15275" y="19790"/>
                </a:cubicBezTo>
                <a:cubicBezTo>
                  <a:pt x="15274" y="19340"/>
                  <a:pt x="15291" y="18905"/>
                  <a:pt x="15322" y="18593"/>
                </a:cubicBezTo>
                <a:cubicBezTo>
                  <a:pt x="15351" y="18269"/>
                  <a:pt x="15393" y="18091"/>
                  <a:pt x="15436" y="18100"/>
                </a:cubicBezTo>
              </a:path>
              <a:path w="21600" h="21600">
                <a:moveTo>
                  <a:pt x="18388" y="7654"/>
                </a:moveTo>
                <a:cubicBezTo>
                  <a:pt x="18239" y="7637"/>
                  <a:pt x="18096" y="8285"/>
                  <a:pt x="17995" y="9438"/>
                </a:cubicBezTo>
                <a:cubicBezTo>
                  <a:pt x="17886" y="10567"/>
                  <a:pt x="17827" y="12109"/>
                  <a:pt x="17829" y="13710"/>
                </a:cubicBezTo>
                <a:cubicBezTo>
                  <a:pt x="17829" y="14771"/>
                  <a:pt x="17855" y="15816"/>
                  <a:pt x="17905" y="16738"/>
                </a:cubicBezTo>
                <a:cubicBezTo>
                  <a:pt x="17952" y="17654"/>
                  <a:pt x="18022" y="18413"/>
                  <a:pt x="18109" y="18922"/>
                </a:cubicBezTo>
                <a:cubicBezTo>
                  <a:pt x="18194" y="19422"/>
                  <a:pt x="18291" y="19680"/>
                  <a:pt x="18388" y="19673"/>
                </a:cubicBezTo>
                <a:cubicBezTo>
                  <a:pt x="18486" y="19678"/>
                  <a:pt x="18582" y="19420"/>
                  <a:pt x="18668" y="18922"/>
                </a:cubicBezTo>
                <a:cubicBezTo>
                  <a:pt x="18753" y="18398"/>
                  <a:pt x="18824" y="17645"/>
                  <a:pt x="18871" y="16738"/>
                </a:cubicBezTo>
                <a:cubicBezTo>
                  <a:pt x="18921" y="15814"/>
                  <a:pt x="18946" y="14769"/>
                  <a:pt x="18945" y="13710"/>
                </a:cubicBezTo>
                <a:cubicBezTo>
                  <a:pt x="18948" y="12109"/>
                  <a:pt x="18888" y="10567"/>
                  <a:pt x="18780" y="9438"/>
                </a:cubicBezTo>
                <a:cubicBezTo>
                  <a:pt x="18680" y="8283"/>
                  <a:pt x="18537" y="7635"/>
                  <a:pt x="18388" y="7654"/>
                </a:cubicBezTo>
              </a:path>
              <a:path w="21600" h="21600">
                <a:moveTo>
                  <a:pt x="2930" y="7630"/>
                </a:moveTo>
                <a:cubicBezTo>
                  <a:pt x="2831" y="7621"/>
                  <a:pt x="2733" y="7898"/>
                  <a:pt x="2648" y="8428"/>
                </a:cubicBezTo>
                <a:cubicBezTo>
                  <a:pt x="2561" y="8954"/>
                  <a:pt x="2490" y="9717"/>
                  <a:pt x="2442" y="10635"/>
                </a:cubicBezTo>
                <a:cubicBezTo>
                  <a:pt x="2391" y="11555"/>
                  <a:pt x="2364" y="12600"/>
                  <a:pt x="2364" y="13663"/>
                </a:cubicBezTo>
                <a:cubicBezTo>
                  <a:pt x="2364" y="14727"/>
                  <a:pt x="2391" y="15771"/>
                  <a:pt x="2442" y="16691"/>
                </a:cubicBezTo>
                <a:cubicBezTo>
                  <a:pt x="2491" y="17619"/>
                  <a:pt x="2563" y="18389"/>
                  <a:pt x="2650" y="18922"/>
                </a:cubicBezTo>
                <a:cubicBezTo>
                  <a:pt x="2734" y="19459"/>
                  <a:pt x="2831" y="19743"/>
                  <a:pt x="2930" y="19743"/>
                </a:cubicBezTo>
                <a:cubicBezTo>
                  <a:pt x="3029" y="19736"/>
                  <a:pt x="3127" y="19462"/>
                  <a:pt x="3214" y="18945"/>
                </a:cubicBezTo>
                <a:cubicBezTo>
                  <a:pt x="3301" y="18440"/>
                  <a:pt x="3373" y="17692"/>
                  <a:pt x="3422" y="16785"/>
                </a:cubicBezTo>
                <a:cubicBezTo>
                  <a:pt x="3472" y="15846"/>
                  <a:pt x="3497" y="14785"/>
                  <a:pt x="3496" y="13710"/>
                </a:cubicBezTo>
                <a:cubicBezTo>
                  <a:pt x="3499" y="12090"/>
                  <a:pt x="3440" y="10527"/>
                  <a:pt x="3332" y="9367"/>
                </a:cubicBezTo>
                <a:cubicBezTo>
                  <a:pt x="3229" y="8252"/>
                  <a:pt x="3087" y="7628"/>
                  <a:pt x="2939" y="7630"/>
                </a:cubicBezTo>
              </a:path>
              <a:path w="21600" h="21600">
                <a:moveTo>
                  <a:pt x="4753" y="7607"/>
                </a:moveTo>
                <a:cubicBezTo>
                  <a:pt x="4620" y="7578"/>
                  <a:pt x="4491" y="8092"/>
                  <a:pt x="4393" y="9039"/>
                </a:cubicBezTo>
                <a:cubicBezTo>
                  <a:pt x="4310" y="9884"/>
                  <a:pt x="4251" y="10959"/>
                  <a:pt x="4225" y="12137"/>
                </a:cubicBezTo>
                <a:lnTo>
                  <a:pt x="5290" y="12137"/>
                </a:lnTo>
                <a:cubicBezTo>
                  <a:pt x="5271" y="11243"/>
                  <a:pt x="5235" y="10402"/>
                  <a:pt x="5182" y="9672"/>
                </a:cubicBezTo>
                <a:cubicBezTo>
                  <a:pt x="5133" y="9024"/>
                  <a:pt x="5069" y="8508"/>
                  <a:pt x="4997" y="8170"/>
                </a:cubicBezTo>
                <a:cubicBezTo>
                  <a:pt x="4920" y="7797"/>
                  <a:pt x="4837" y="7607"/>
                  <a:pt x="4753" y="7607"/>
                </a:cubicBezTo>
              </a:path>
              <a:path w="21600" h="21600">
                <a:moveTo>
                  <a:pt x="14087" y="7560"/>
                </a:moveTo>
                <a:cubicBezTo>
                  <a:pt x="13988" y="7550"/>
                  <a:pt x="13890" y="7827"/>
                  <a:pt x="13805" y="8358"/>
                </a:cubicBezTo>
                <a:cubicBezTo>
                  <a:pt x="13719" y="8884"/>
                  <a:pt x="13647" y="9647"/>
                  <a:pt x="13599" y="10565"/>
                </a:cubicBezTo>
                <a:cubicBezTo>
                  <a:pt x="13549" y="11485"/>
                  <a:pt x="13522" y="12529"/>
                  <a:pt x="13521" y="13593"/>
                </a:cubicBezTo>
                <a:cubicBezTo>
                  <a:pt x="13522" y="14656"/>
                  <a:pt x="13549" y="15701"/>
                  <a:pt x="13599" y="16621"/>
                </a:cubicBezTo>
                <a:cubicBezTo>
                  <a:pt x="13648" y="17549"/>
                  <a:pt x="13720" y="18319"/>
                  <a:pt x="13807" y="18851"/>
                </a:cubicBezTo>
                <a:cubicBezTo>
                  <a:pt x="13892" y="19389"/>
                  <a:pt x="13988" y="19673"/>
                  <a:pt x="14087" y="19673"/>
                </a:cubicBezTo>
                <a:cubicBezTo>
                  <a:pt x="14186" y="19666"/>
                  <a:pt x="14284" y="19391"/>
                  <a:pt x="14371" y="18875"/>
                </a:cubicBezTo>
                <a:cubicBezTo>
                  <a:pt x="14457" y="18363"/>
                  <a:pt x="14529" y="17617"/>
                  <a:pt x="14579" y="16715"/>
                </a:cubicBezTo>
                <a:cubicBezTo>
                  <a:pt x="14629" y="15776"/>
                  <a:pt x="14654" y="14715"/>
                  <a:pt x="14653" y="13640"/>
                </a:cubicBezTo>
                <a:cubicBezTo>
                  <a:pt x="14656" y="12020"/>
                  <a:pt x="14597" y="10457"/>
                  <a:pt x="14490" y="9297"/>
                </a:cubicBezTo>
                <a:cubicBezTo>
                  <a:pt x="14383" y="8184"/>
                  <a:pt x="14237" y="7583"/>
                  <a:pt x="14087" y="7630"/>
                </a:cubicBezTo>
              </a:path>
              <a:path w="21600" h="21600">
                <a:moveTo>
                  <a:pt x="10090" y="7560"/>
                </a:moveTo>
                <a:cubicBezTo>
                  <a:pt x="9990" y="7548"/>
                  <a:pt x="9892" y="7825"/>
                  <a:pt x="9806" y="8358"/>
                </a:cubicBezTo>
                <a:cubicBezTo>
                  <a:pt x="9719" y="8884"/>
                  <a:pt x="9648" y="9647"/>
                  <a:pt x="9600" y="10565"/>
                </a:cubicBezTo>
                <a:cubicBezTo>
                  <a:pt x="9550" y="11487"/>
                  <a:pt x="9524" y="12532"/>
                  <a:pt x="9524" y="13593"/>
                </a:cubicBezTo>
                <a:cubicBezTo>
                  <a:pt x="9524" y="14654"/>
                  <a:pt x="9550" y="15699"/>
                  <a:pt x="9600" y="16621"/>
                </a:cubicBezTo>
                <a:cubicBezTo>
                  <a:pt x="9649" y="17548"/>
                  <a:pt x="9721" y="18319"/>
                  <a:pt x="9808" y="18851"/>
                </a:cubicBezTo>
                <a:cubicBezTo>
                  <a:pt x="9892" y="19389"/>
                  <a:pt x="9989" y="19673"/>
                  <a:pt x="10088" y="19673"/>
                </a:cubicBezTo>
                <a:cubicBezTo>
                  <a:pt x="10188" y="19663"/>
                  <a:pt x="10286" y="19389"/>
                  <a:pt x="10374" y="18875"/>
                </a:cubicBezTo>
                <a:cubicBezTo>
                  <a:pt x="10460" y="18368"/>
                  <a:pt x="10531" y="17621"/>
                  <a:pt x="10580" y="16715"/>
                </a:cubicBezTo>
                <a:cubicBezTo>
                  <a:pt x="10630" y="15776"/>
                  <a:pt x="10655" y="14715"/>
                  <a:pt x="10653" y="13640"/>
                </a:cubicBezTo>
                <a:cubicBezTo>
                  <a:pt x="10657" y="12020"/>
                  <a:pt x="10598" y="10456"/>
                  <a:pt x="10490" y="9297"/>
                </a:cubicBezTo>
                <a:cubicBezTo>
                  <a:pt x="10382" y="8163"/>
                  <a:pt x="10234" y="7557"/>
                  <a:pt x="10081" y="7630"/>
                </a:cubicBezTo>
              </a:path>
              <a:path w="21600" h="21600">
                <a:moveTo>
                  <a:pt x="1684" y="6151"/>
                </a:moveTo>
                <a:lnTo>
                  <a:pt x="1874" y="6151"/>
                </a:lnTo>
                <a:lnTo>
                  <a:pt x="1874" y="21129"/>
                </a:lnTo>
                <a:lnTo>
                  <a:pt x="1691" y="21129"/>
                </a:lnTo>
              </a:path>
              <a:path w="21600" h="21600">
                <a:moveTo>
                  <a:pt x="12834" y="6081"/>
                </a:moveTo>
                <a:lnTo>
                  <a:pt x="13018" y="6081"/>
                </a:lnTo>
                <a:lnTo>
                  <a:pt x="13018" y="21058"/>
                </a:lnTo>
                <a:lnTo>
                  <a:pt x="12834" y="21058"/>
                </a:lnTo>
              </a:path>
              <a:path w="21600" h="21600">
                <a:moveTo>
                  <a:pt x="4750" y="5822"/>
                </a:moveTo>
                <a:cubicBezTo>
                  <a:pt x="4978" y="5738"/>
                  <a:pt x="5194" y="6815"/>
                  <a:pt x="5332" y="8710"/>
                </a:cubicBezTo>
                <a:cubicBezTo>
                  <a:pt x="5439" y="10175"/>
                  <a:pt x="5495" y="11983"/>
                  <a:pt x="5491" y="13828"/>
                </a:cubicBezTo>
                <a:lnTo>
                  <a:pt x="4207" y="13828"/>
                </a:lnTo>
                <a:cubicBezTo>
                  <a:pt x="4205" y="15415"/>
                  <a:pt x="4262" y="16948"/>
                  <a:pt x="4366" y="18100"/>
                </a:cubicBezTo>
                <a:cubicBezTo>
                  <a:pt x="4464" y="19208"/>
                  <a:pt x="4602" y="19823"/>
                  <a:pt x="4746" y="19790"/>
                </a:cubicBezTo>
                <a:cubicBezTo>
                  <a:pt x="4818" y="19788"/>
                  <a:pt x="4889" y="19652"/>
                  <a:pt x="4956" y="19391"/>
                </a:cubicBezTo>
                <a:cubicBezTo>
                  <a:pt x="5020" y="19140"/>
                  <a:pt x="5080" y="18783"/>
                  <a:pt x="5133" y="18335"/>
                </a:cubicBezTo>
                <a:cubicBezTo>
                  <a:pt x="5195" y="17692"/>
                  <a:pt x="5248" y="16954"/>
                  <a:pt x="5290" y="16152"/>
                </a:cubicBezTo>
                <a:lnTo>
                  <a:pt x="5444" y="17020"/>
                </a:lnTo>
                <a:cubicBezTo>
                  <a:pt x="5400" y="17962"/>
                  <a:pt x="5340" y="18811"/>
                  <a:pt x="5267" y="19532"/>
                </a:cubicBezTo>
                <a:cubicBezTo>
                  <a:pt x="5202" y="20166"/>
                  <a:pt x="5126" y="20668"/>
                  <a:pt x="5044" y="21011"/>
                </a:cubicBezTo>
                <a:cubicBezTo>
                  <a:pt x="4953" y="21354"/>
                  <a:pt x="4858" y="21521"/>
                  <a:pt x="4762" y="21504"/>
                </a:cubicBezTo>
                <a:cubicBezTo>
                  <a:pt x="4555" y="21647"/>
                  <a:pt x="4353" y="20781"/>
                  <a:pt x="4216" y="19157"/>
                </a:cubicBezTo>
                <a:cubicBezTo>
                  <a:pt x="4088" y="17671"/>
                  <a:pt x="4018" y="15736"/>
                  <a:pt x="4019" y="13734"/>
                </a:cubicBezTo>
                <a:cubicBezTo>
                  <a:pt x="4017" y="11896"/>
                  <a:pt x="4076" y="10105"/>
                  <a:pt x="4185" y="8663"/>
                </a:cubicBezTo>
                <a:cubicBezTo>
                  <a:pt x="4317" y="6792"/>
                  <a:pt x="4529" y="5729"/>
                  <a:pt x="4750" y="5822"/>
                </a:cubicBezTo>
              </a:path>
              <a:path w="21600" h="21600">
                <a:moveTo>
                  <a:pt x="18388" y="5776"/>
                </a:moveTo>
                <a:cubicBezTo>
                  <a:pt x="18596" y="5719"/>
                  <a:pt x="18796" y="6630"/>
                  <a:pt x="18934" y="8264"/>
                </a:cubicBezTo>
                <a:cubicBezTo>
                  <a:pt x="19064" y="9738"/>
                  <a:pt x="19134" y="11680"/>
                  <a:pt x="19131" y="13687"/>
                </a:cubicBezTo>
                <a:cubicBezTo>
                  <a:pt x="19133" y="15727"/>
                  <a:pt x="19058" y="17692"/>
                  <a:pt x="18923" y="19157"/>
                </a:cubicBezTo>
                <a:cubicBezTo>
                  <a:pt x="18786" y="20718"/>
                  <a:pt x="18591" y="21575"/>
                  <a:pt x="18388" y="21504"/>
                </a:cubicBezTo>
                <a:cubicBezTo>
                  <a:pt x="18185" y="21579"/>
                  <a:pt x="17989" y="20722"/>
                  <a:pt x="17851" y="19157"/>
                </a:cubicBezTo>
                <a:cubicBezTo>
                  <a:pt x="17716" y="17692"/>
                  <a:pt x="17641" y="15727"/>
                  <a:pt x="17643" y="13687"/>
                </a:cubicBezTo>
                <a:cubicBezTo>
                  <a:pt x="17641" y="11689"/>
                  <a:pt x="17711" y="9759"/>
                  <a:pt x="17840" y="8287"/>
                </a:cubicBezTo>
                <a:cubicBezTo>
                  <a:pt x="17979" y="6646"/>
                  <a:pt x="18179" y="5726"/>
                  <a:pt x="18388" y="5776"/>
                </a:cubicBezTo>
              </a:path>
              <a:path w="21600" h="21600">
                <a:moveTo>
                  <a:pt x="16715" y="5776"/>
                </a:moveTo>
                <a:cubicBezTo>
                  <a:pt x="16808" y="5768"/>
                  <a:pt x="16900" y="5919"/>
                  <a:pt x="16988" y="6222"/>
                </a:cubicBezTo>
                <a:cubicBezTo>
                  <a:pt x="17069" y="6487"/>
                  <a:pt x="17144" y="6891"/>
                  <a:pt x="17212" y="7419"/>
                </a:cubicBezTo>
                <a:cubicBezTo>
                  <a:pt x="17273" y="7928"/>
                  <a:pt x="17324" y="8560"/>
                  <a:pt x="17362" y="9273"/>
                </a:cubicBezTo>
                <a:lnTo>
                  <a:pt x="17216" y="10212"/>
                </a:lnTo>
                <a:cubicBezTo>
                  <a:pt x="17097" y="8494"/>
                  <a:pt x="16904" y="7510"/>
                  <a:pt x="16702" y="7583"/>
                </a:cubicBezTo>
                <a:cubicBezTo>
                  <a:pt x="16540" y="7534"/>
                  <a:pt x="16384" y="8168"/>
                  <a:pt x="16268" y="9344"/>
                </a:cubicBezTo>
                <a:cubicBezTo>
                  <a:pt x="16156" y="10452"/>
                  <a:pt x="16094" y="12001"/>
                  <a:pt x="16096" y="13616"/>
                </a:cubicBezTo>
                <a:cubicBezTo>
                  <a:pt x="16095" y="14699"/>
                  <a:pt x="16123" y="15762"/>
                  <a:pt x="16176" y="16692"/>
                </a:cubicBezTo>
                <a:cubicBezTo>
                  <a:pt x="16228" y="17685"/>
                  <a:pt x="16305" y="18499"/>
                  <a:pt x="16400" y="19039"/>
                </a:cubicBezTo>
                <a:cubicBezTo>
                  <a:pt x="16495" y="19572"/>
                  <a:pt x="16601" y="19847"/>
                  <a:pt x="16708" y="19837"/>
                </a:cubicBezTo>
                <a:cubicBezTo>
                  <a:pt x="16910" y="19870"/>
                  <a:pt x="17101" y="18894"/>
                  <a:pt x="17223" y="17208"/>
                </a:cubicBezTo>
                <a:lnTo>
                  <a:pt x="17368" y="18194"/>
                </a:lnTo>
                <a:cubicBezTo>
                  <a:pt x="17299" y="19274"/>
                  <a:pt x="17205" y="20140"/>
                  <a:pt x="17093" y="20706"/>
                </a:cubicBezTo>
                <a:cubicBezTo>
                  <a:pt x="16970" y="21314"/>
                  <a:pt x="16836" y="21619"/>
                  <a:pt x="16700" y="21598"/>
                </a:cubicBezTo>
                <a:cubicBezTo>
                  <a:pt x="16491" y="21640"/>
                  <a:pt x="16289" y="20793"/>
                  <a:pt x="16140" y="19250"/>
                </a:cubicBezTo>
                <a:cubicBezTo>
                  <a:pt x="15994" y="17837"/>
                  <a:pt x="15913" y="15840"/>
                  <a:pt x="15917" y="13757"/>
                </a:cubicBezTo>
                <a:cubicBezTo>
                  <a:pt x="15916" y="12337"/>
                  <a:pt x="15953" y="10943"/>
                  <a:pt x="16022" y="9720"/>
                </a:cubicBezTo>
                <a:cubicBezTo>
                  <a:pt x="16090" y="8487"/>
                  <a:pt x="16189" y="7480"/>
                  <a:pt x="16308" y="6809"/>
                </a:cubicBezTo>
                <a:cubicBezTo>
                  <a:pt x="16433" y="6114"/>
                  <a:pt x="16573" y="5759"/>
                  <a:pt x="16715" y="5776"/>
                </a:cubicBezTo>
              </a:path>
              <a:path w="21600" h="21600">
                <a:moveTo>
                  <a:pt x="6162" y="5729"/>
                </a:moveTo>
                <a:cubicBezTo>
                  <a:pt x="6312" y="5865"/>
                  <a:pt x="6450" y="6606"/>
                  <a:pt x="6549" y="7794"/>
                </a:cubicBezTo>
                <a:lnTo>
                  <a:pt x="6433" y="9062"/>
                </a:lnTo>
                <a:cubicBezTo>
                  <a:pt x="6358" y="8193"/>
                  <a:pt x="6255" y="7663"/>
                  <a:pt x="6144" y="7583"/>
                </a:cubicBezTo>
                <a:cubicBezTo>
                  <a:pt x="6087" y="7574"/>
                  <a:pt x="6032" y="7792"/>
                  <a:pt x="5990" y="8193"/>
                </a:cubicBezTo>
                <a:cubicBezTo>
                  <a:pt x="5950" y="8553"/>
                  <a:pt x="5927" y="9076"/>
                  <a:pt x="5927" y="9625"/>
                </a:cubicBezTo>
                <a:cubicBezTo>
                  <a:pt x="5929" y="10142"/>
                  <a:pt x="5947" y="10637"/>
                  <a:pt x="5979" y="11034"/>
                </a:cubicBezTo>
                <a:cubicBezTo>
                  <a:pt x="6044" y="11692"/>
                  <a:pt x="6119" y="12224"/>
                  <a:pt x="6202" y="12607"/>
                </a:cubicBezTo>
                <a:cubicBezTo>
                  <a:pt x="6308" y="13112"/>
                  <a:pt x="6403" y="13839"/>
                  <a:pt x="6482" y="14743"/>
                </a:cubicBezTo>
                <a:cubicBezTo>
                  <a:pt x="6528" y="15429"/>
                  <a:pt x="6553" y="16250"/>
                  <a:pt x="6553" y="17091"/>
                </a:cubicBezTo>
                <a:cubicBezTo>
                  <a:pt x="6554" y="18265"/>
                  <a:pt x="6510" y="19391"/>
                  <a:pt x="6430" y="20213"/>
                </a:cubicBezTo>
                <a:cubicBezTo>
                  <a:pt x="6348" y="21056"/>
                  <a:pt x="6237" y="21513"/>
                  <a:pt x="6122" y="21481"/>
                </a:cubicBezTo>
                <a:cubicBezTo>
                  <a:pt x="6040" y="21481"/>
                  <a:pt x="5959" y="21288"/>
                  <a:pt x="5885" y="20917"/>
                </a:cubicBezTo>
                <a:cubicBezTo>
                  <a:pt x="5812" y="20556"/>
                  <a:pt x="5749" y="20028"/>
                  <a:pt x="5699" y="19368"/>
                </a:cubicBezTo>
                <a:lnTo>
                  <a:pt x="5815" y="17983"/>
                </a:lnTo>
                <a:cubicBezTo>
                  <a:pt x="5886" y="18976"/>
                  <a:pt x="5995" y="19586"/>
                  <a:pt x="6113" y="19649"/>
                </a:cubicBezTo>
                <a:cubicBezTo>
                  <a:pt x="6182" y="19671"/>
                  <a:pt x="6249" y="19410"/>
                  <a:pt x="6301" y="18922"/>
                </a:cubicBezTo>
                <a:cubicBezTo>
                  <a:pt x="6350" y="18481"/>
                  <a:pt x="6378" y="17840"/>
                  <a:pt x="6379" y="17161"/>
                </a:cubicBezTo>
                <a:cubicBezTo>
                  <a:pt x="6378" y="16621"/>
                  <a:pt x="6360" y="16098"/>
                  <a:pt x="6327" y="15682"/>
                </a:cubicBezTo>
                <a:cubicBezTo>
                  <a:pt x="6261" y="15030"/>
                  <a:pt x="6186" y="14492"/>
                  <a:pt x="6104" y="14086"/>
                </a:cubicBezTo>
                <a:cubicBezTo>
                  <a:pt x="6002" y="13619"/>
                  <a:pt x="5912" y="12921"/>
                  <a:pt x="5840" y="12043"/>
                </a:cubicBezTo>
                <a:cubicBezTo>
                  <a:pt x="5793" y="11363"/>
                  <a:pt x="5768" y="10536"/>
                  <a:pt x="5770" y="9696"/>
                </a:cubicBezTo>
                <a:cubicBezTo>
                  <a:pt x="5768" y="8625"/>
                  <a:pt x="5808" y="7593"/>
                  <a:pt x="5882" y="6855"/>
                </a:cubicBezTo>
                <a:cubicBezTo>
                  <a:pt x="5957" y="6102"/>
                  <a:pt x="6058" y="5696"/>
                  <a:pt x="6162" y="5729"/>
                </a:cubicBezTo>
              </a:path>
              <a:path w="21600" h="21600">
                <a:moveTo>
                  <a:pt x="465" y="5729"/>
                </a:moveTo>
                <a:cubicBezTo>
                  <a:pt x="614" y="5876"/>
                  <a:pt x="751" y="6614"/>
                  <a:pt x="850" y="7794"/>
                </a:cubicBezTo>
                <a:lnTo>
                  <a:pt x="731" y="9062"/>
                </a:lnTo>
                <a:cubicBezTo>
                  <a:pt x="658" y="8196"/>
                  <a:pt x="555" y="7665"/>
                  <a:pt x="445" y="7583"/>
                </a:cubicBezTo>
                <a:cubicBezTo>
                  <a:pt x="388" y="7574"/>
                  <a:pt x="332" y="7792"/>
                  <a:pt x="290" y="8194"/>
                </a:cubicBezTo>
                <a:cubicBezTo>
                  <a:pt x="251" y="8553"/>
                  <a:pt x="228" y="9076"/>
                  <a:pt x="228" y="9626"/>
                </a:cubicBezTo>
                <a:cubicBezTo>
                  <a:pt x="230" y="10142"/>
                  <a:pt x="248" y="10637"/>
                  <a:pt x="279" y="11034"/>
                </a:cubicBezTo>
                <a:cubicBezTo>
                  <a:pt x="344" y="11692"/>
                  <a:pt x="420" y="12224"/>
                  <a:pt x="503" y="12607"/>
                </a:cubicBezTo>
                <a:cubicBezTo>
                  <a:pt x="608" y="13112"/>
                  <a:pt x="703" y="13837"/>
                  <a:pt x="780" y="14743"/>
                </a:cubicBezTo>
                <a:cubicBezTo>
                  <a:pt x="828" y="15422"/>
                  <a:pt x="854" y="16246"/>
                  <a:pt x="854" y="17091"/>
                </a:cubicBezTo>
                <a:cubicBezTo>
                  <a:pt x="855" y="18269"/>
                  <a:pt x="810" y="19399"/>
                  <a:pt x="729" y="20213"/>
                </a:cubicBezTo>
                <a:cubicBezTo>
                  <a:pt x="648" y="21060"/>
                  <a:pt x="537" y="21518"/>
                  <a:pt x="422" y="21481"/>
                </a:cubicBezTo>
                <a:cubicBezTo>
                  <a:pt x="340" y="21481"/>
                  <a:pt x="259" y="21288"/>
                  <a:pt x="185" y="20917"/>
                </a:cubicBezTo>
                <a:cubicBezTo>
                  <a:pt x="113" y="20556"/>
                  <a:pt x="49" y="20028"/>
                  <a:pt x="0" y="19368"/>
                </a:cubicBezTo>
                <a:lnTo>
                  <a:pt x="116" y="17983"/>
                </a:lnTo>
                <a:cubicBezTo>
                  <a:pt x="186" y="18976"/>
                  <a:pt x="295" y="19586"/>
                  <a:pt x="413" y="19650"/>
                </a:cubicBezTo>
                <a:cubicBezTo>
                  <a:pt x="483" y="19671"/>
                  <a:pt x="550" y="19410"/>
                  <a:pt x="601" y="18922"/>
                </a:cubicBezTo>
                <a:cubicBezTo>
                  <a:pt x="650" y="18481"/>
                  <a:pt x="679" y="17840"/>
                  <a:pt x="679" y="17161"/>
                </a:cubicBezTo>
                <a:cubicBezTo>
                  <a:pt x="679" y="16621"/>
                  <a:pt x="661" y="16098"/>
                  <a:pt x="628" y="15682"/>
                </a:cubicBezTo>
                <a:cubicBezTo>
                  <a:pt x="562" y="15027"/>
                  <a:pt x="487" y="14490"/>
                  <a:pt x="404" y="14086"/>
                </a:cubicBezTo>
                <a:cubicBezTo>
                  <a:pt x="304" y="13612"/>
                  <a:pt x="215" y="12914"/>
                  <a:pt x="143" y="12044"/>
                </a:cubicBezTo>
                <a:cubicBezTo>
                  <a:pt x="96" y="11363"/>
                  <a:pt x="71" y="10536"/>
                  <a:pt x="73" y="9696"/>
                </a:cubicBezTo>
                <a:cubicBezTo>
                  <a:pt x="70" y="8623"/>
                  <a:pt x="110" y="7588"/>
                  <a:pt x="185" y="6855"/>
                </a:cubicBezTo>
                <a:cubicBezTo>
                  <a:pt x="260" y="6097"/>
                  <a:pt x="361" y="5689"/>
                  <a:pt x="465" y="5729"/>
                </a:cubicBezTo>
              </a:path>
              <a:path w="21600" h="21600">
                <a:moveTo>
                  <a:pt x="20142" y="5705"/>
                </a:moveTo>
                <a:cubicBezTo>
                  <a:pt x="20210" y="5703"/>
                  <a:pt x="20277" y="5846"/>
                  <a:pt x="20339" y="6128"/>
                </a:cubicBezTo>
                <a:cubicBezTo>
                  <a:pt x="20397" y="6374"/>
                  <a:pt x="20449" y="6759"/>
                  <a:pt x="20491" y="7255"/>
                </a:cubicBezTo>
                <a:cubicBezTo>
                  <a:pt x="20538" y="7858"/>
                  <a:pt x="20573" y="8550"/>
                  <a:pt x="20594" y="9297"/>
                </a:cubicBezTo>
                <a:cubicBezTo>
                  <a:pt x="20645" y="8220"/>
                  <a:pt x="20722" y="7297"/>
                  <a:pt x="20817" y="6621"/>
                </a:cubicBezTo>
                <a:cubicBezTo>
                  <a:pt x="20905" y="6022"/>
                  <a:pt x="21008" y="5703"/>
                  <a:pt x="21113" y="5705"/>
                </a:cubicBezTo>
                <a:cubicBezTo>
                  <a:pt x="21205" y="5684"/>
                  <a:pt x="21297" y="5954"/>
                  <a:pt x="21374" y="6480"/>
                </a:cubicBezTo>
                <a:cubicBezTo>
                  <a:pt x="21450" y="7010"/>
                  <a:pt x="21509" y="7773"/>
                  <a:pt x="21542" y="8663"/>
                </a:cubicBezTo>
                <a:cubicBezTo>
                  <a:pt x="21586" y="10022"/>
                  <a:pt x="21605" y="11457"/>
                  <a:pt x="21598" y="12889"/>
                </a:cubicBezTo>
                <a:lnTo>
                  <a:pt x="21598" y="21058"/>
                </a:lnTo>
                <a:lnTo>
                  <a:pt x="21410" y="21058"/>
                </a:lnTo>
                <a:lnTo>
                  <a:pt x="21410" y="12889"/>
                </a:lnTo>
                <a:cubicBezTo>
                  <a:pt x="21416" y="11773"/>
                  <a:pt x="21405" y="10656"/>
                  <a:pt x="21377" y="9579"/>
                </a:cubicBezTo>
                <a:cubicBezTo>
                  <a:pt x="21356" y="8975"/>
                  <a:pt x="21317" y="8461"/>
                  <a:pt x="21265" y="8123"/>
                </a:cubicBezTo>
                <a:cubicBezTo>
                  <a:pt x="21209" y="7743"/>
                  <a:pt x="21143" y="7553"/>
                  <a:pt x="21077" y="7583"/>
                </a:cubicBezTo>
                <a:cubicBezTo>
                  <a:pt x="20989" y="7569"/>
                  <a:pt x="20904" y="7858"/>
                  <a:pt x="20833" y="8405"/>
                </a:cubicBezTo>
                <a:cubicBezTo>
                  <a:pt x="20760" y="8947"/>
                  <a:pt x="20704" y="9708"/>
                  <a:pt x="20672" y="10588"/>
                </a:cubicBezTo>
                <a:cubicBezTo>
                  <a:pt x="20630" y="12112"/>
                  <a:pt x="20612" y="13699"/>
                  <a:pt x="20621" y="15283"/>
                </a:cubicBezTo>
                <a:lnTo>
                  <a:pt x="20621" y="21152"/>
                </a:lnTo>
                <a:lnTo>
                  <a:pt x="20439" y="21152"/>
                </a:lnTo>
                <a:lnTo>
                  <a:pt x="20439" y="13476"/>
                </a:lnTo>
                <a:cubicBezTo>
                  <a:pt x="20445" y="12245"/>
                  <a:pt x="20434" y="11013"/>
                  <a:pt x="20408" y="9813"/>
                </a:cubicBezTo>
                <a:cubicBezTo>
                  <a:pt x="20388" y="9177"/>
                  <a:pt x="20349" y="8625"/>
                  <a:pt x="20296" y="8240"/>
                </a:cubicBezTo>
                <a:cubicBezTo>
                  <a:pt x="20240" y="7856"/>
                  <a:pt x="20173" y="7658"/>
                  <a:pt x="20106" y="7677"/>
                </a:cubicBezTo>
                <a:cubicBezTo>
                  <a:pt x="20020" y="7675"/>
                  <a:pt x="19937" y="7954"/>
                  <a:pt x="19867" y="8475"/>
                </a:cubicBezTo>
                <a:cubicBezTo>
                  <a:pt x="19793" y="9008"/>
                  <a:pt x="19736" y="9759"/>
                  <a:pt x="19704" y="10635"/>
                </a:cubicBezTo>
                <a:cubicBezTo>
                  <a:pt x="19662" y="11983"/>
                  <a:pt x="19644" y="13398"/>
                  <a:pt x="19650" y="14814"/>
                </a:cubicBezTo>
                <a:lnTo>
                  <a:pt x="19650" y="21152"/>
                </a:lnTo>
                <a:lnTo>
                  <a:pt x="19466" y="21152"/>
                </a:lnTo>
                <a:lnTo>
                  <a:pt x="19469" y="6081"/>
                </a:lnTo>
                <a:lnTo>
                  <a:pt x="19652" y="6081"/>
                </a:lnTo>
                <a:lnTo>
                  <a:pt x="19652" y="8663"/>
                </a:lnTo>
                <a:cubicBezTo>
                  <a:pt x="19705" y="7844"/>
                  <a:pt x="19772" y="7135"/>
                  <a:pt x="19849" y="6574"/>
                </a:cubicBezTo>
                <a:cubicBezTo>
                  <a:pt x="19937" y="6008"/>
                  <a:pt x="20039" y="5708"/>
                  <a:pt x="20142" y="5705"/>
                </a:cubicBezTo>
              </a:path>
              <a:path w="21600" h="21600">
                <a:moveTo>
                  <a:pt x="7546" y="5705"/>
                </a:moveTo>
                <a:cubicBezTo>
                  <a:pt x="7614" y="5703"/>
                  <a:pt x="7681" y="5846"/>
                  <a:pt x="7743" y="6128"/>
                </a:cubicBezTo>
                <a:cubicBezTo>
                  <a:pt x="7801" y="6381"/>
                  <a:pt x="7853" y="6766"/>
                  <a:pt x="7895" y="7254"/>
                </a:cubicBezTo>
                <a:cubicBezTo>
                  <a:pt x="7941" y="7862"/>
                  <a:pt x="7976" y="8555"/>
                  <a:pt x="7998" y="9297"/>
                </a:cubicBezTo>
                <a:cubicBezTo>
                  <a:pt x="8050" y="8219"/>
                  <a:pt x="8127" y="7297"/>
                  <a:pt x="8222" y="6620"/>
                </a:cubicBezTo>
                <a:cubicBezTo>
                  <a:pt x="8310" y="6022"/>
                  <a:pt x="8413" y="5703"/>
                  <a:pt x="8517" y="5705"/>
                </a:cubicBezTo>
                <a:cubicBezTo>
                  <a:pt x="8610" y="5689"/>
                  <a:pt x="8701" y="5958"/>
                  <a:pt x="8779" y="6480"/>
                </a:cubicBezTo>
                <a:cubicBezTo>
                  <a:pt x="8854" y="7022"/>
                  <a:pt x="8912" y="7780"/>
                  <a:pt x="8947" y="8663"/>
                </a:cubicBezTo>
                <a:cubicBezTo>
                  <a:pt x="8989" y="10027"/>
                  <a:pt x="9007" y="11457"/>
                  <a:pt x="9000" y="12889"/>
                </a:cubicBezTo>
                <a:lnTo>
                  <a:pt x="9000" y="21058"/>
                </a:lnTo>
                <a:lnTo>
                  <a:pt x="8815" y="21058"/>
                </a:lnTo>
                <a:lnTo>
                  <a:pt x="8815" y="12889"/>
                </a:lnTo>
                <a:cubicBezTo>
                  <a:pt x="8821" y="11773"/>
                  <a:pt x="8809" y="10656"/>
                  <a:pt x="8781" y="9579"/>
                </a:cubicBezTo>
                <a:cubicBezTo>
                  <a:pt x="8760" y="8980"/>
                  <a:pt x="8721" y="8468"/>
                  <a:pt x="8669" y="8123"/>
                </a:cubicBezTo>
                <a:cubicBezTo>
                  <a:pt x="8613" y="7747"/>
                  <a:pt x="8548" y="7560"/>
                  <a:pt x="8481" y="7583"/>
                </a:cubicBezTo>
                <a:cubicBezTo>
                  <a:pt x="8394" y="7569"/>
                  <a:pt x="8308" y="7858"/>
                  <a:pt x="8238" y="8405"/>
                </a:cubicBezTo>
                <a:cubicBezTo>
                  <a:pt x="8164" y="8947"/>
                  <a:pt x="8108" y="9708"/>
                  <a:pt x="8077" y="10588"/>
                </a:cubicBezTo>
                <a:cubicBezTo>
                  <a:pt x="8033" y="12109"/>
                  <a:pt x="8016" y="13698"/>
                  <a:pt x="8025" y="15283"/>
                </a:cubicBezTo>
                <a:lnTo>
                  <a:pt x="8025" y="21152"/>
                </a:lnTo>
                <a:lnTo>
                  <a:pt x="7842" y="21152"/>
                </a:lnTo>
                <a:lnTo>
                  <a:pt x="7842" y="13475"/>
                </a:lnTo>
                <a:cubicBezTo>
                  <a:pt x="7848" y="12243"/>
                  <a:pt x="7837" y="11010"/>
                  <a:pt x="7808" y="9813"/>
                </a:cubicBezTo>
                <a:cubicBezTo>
                  <a:pt x="7788" y="9172"/>
                  <a:pt x="7749" y="8621"/>
                  <a:pt x="7696" y="8240"/>
                </a:cubicBezTo>
                <a:cubicBezTo>
                  <a:pt x="7640" y="7855"/>
                  <a:pt x="7574" y="7658"/>
                  <a:pt x="7506" y="7677"/>
                </a:cubicBezTo>
                <a:cubicBezTo>
                  <a:pt x="7421" y="7675"/>
                  <a:pt x="7338" y="7954"/>
                  <a:pt x="7269" y="8475"/>
                </a:cubicBezTo>
                <a:cubicBezTo>
                  <a:pt x="7195" y="9008"/>
                  <a:pt x="7138" y="9759"/>
                  <a:pt x="7106" y="10635"/>
                </a:cubicBezTo>
                <a:cubicBezTo>
                  <a:pt x="7064" y="11982"/>
                  <a:pt x="7046" y="13398"/>
                  <a:pt x="7052" y="14814"/>
                </a:cubicBezTo>
                <a:lnTo>
                  <a:pt x="7052" y="21152"/>
                </a:lnTo>
                <a:lnTo>
                  <a:pt x="6869" y="21152"/>
                </a:lnTo>
                <a:lnTo>
                  <a:pt x="6873" y="6081"/>
                </a:lnTo>
                <a:lnTo>
                  <a:pt x="7057" y="6081"/>
                </a:lnTo>
                <a:lnTo>
                  <a:pt x="7057" y="8663"/>
                </a:lnTo>
                <a:cubicBezTo>
                  <a:pt x="7109" y="7844"/>
                  <a:pt x="7176" y="7135"/>
                  <a:pt x="7253" y="6574"/>
                </a:cubicBezTo>
                <a:cubicBezTo>
                  <a:pt x="7342" y="6003"/>
                  <a:pt x="7443" y="5703"/>
                  <a:pt x="7546" y="5705"/>
                </a:cubicBezTo>
              </a:path>
              <a:path w="21600" h="21600">
                <a:moveTo>
                  <a:pt x="11944" y="5658"/>
                </a:moveTo>
                <a:cubicBezTo>
                  <a:pt x="12045" y="5639"/>
                  <a:pt x="12144" y="5933"/>
                  <a:pt x="12228" y="6503"/>
                </a:cubicBezTo>
                <a:cubicBezTo>
                  <a:pt x="12310" y="7074"/>
                  <a:pt x="12374" y="7890"/>
                  <a:pt x="12412" y="8851"/>
                </a:cubicBezTo>
                <a:cubicBezTo>
                  <a:pt x="12457" y="10304"/>
                  <a:pt x="12477" y="11830"/>
                  <a:pt x="12470" y="13358"/>
                </a:cubicBezTo>
                <a:lnTo>
                  <a:pt x="12470" y="21058"/>
                </a:lnTo>
                <a:lnTo>
                  <a:pt x="12286" y="21058"/>
                </a:lnTo>
                <a:lnTo>
                  <a:pt x="12286" y="14015"/>
                </a:lnTo>
                <a:cubicBezTo>
                  <a:pt x="12290" y="12860"/>
                  <a:pt x="12284" y="11705"/>
                  <a:pt x="12266" y="10564"/>
                </a:cubicBezTo>
                <a:cubicBezTo>
                  <a:pt x="12253" y="9654"/>
                  <a:pt x="12209" y="8823"/>
                  <a:pt x="12143" y="8217"/>
                </a:cubicBezTo>
                <a:cubicBezTo>
                  <a:pt x="12075" y="7693"/>
                  <a:pt x="11992" y="7430"/>
                  <a:pt x="11908" y="7466"/>
                </a:cubicBezTo>
                <a:cubicBezTo>
                  <a:pt x="11798" y="7456"/>
                  <a:pt x="11691" y="7874"/>
                  <a:pt x="11609" y="8639"/>
                </a:cubicBezTo>
                <a:cubicBezTo>
                  <a:pt x="11523" y="9362"/>
                  <a:pt x="11462" y="10360"/>
                  <a:pt x="11436" y="11480"/>
                </a:cubicBezTo>
                <a:cubicBezTo>
                  <a:pt x="11414" y="12827"/>
                  <a:pt x="11405" y="14196"/>
                  <a:pt x="11409" y="15565"/>
                </a:cubicBezTo>
                <a:lnTo>
                  <a:pt x="11409" y="21058"/>
                </a:lnTo>
                <a:lnTo>
                  <a:pt x="11226" y="21058"/>
                </a:lnTo>
                <a:lnTo>
                  <a:pt x="11226" y="6080"/>
                </a:lnTo>
                <a:lnTo>
                  <a:pt x="11409" y="6080"/>
                </a:lnTo>
                <a:lnTo>
                  <a:pt x="11409" y="8757"/>
                </a:lnTo>
                <a:cubicBezTo>
                  <a:pt x="11474" y="7804"/>
                  <a:pt x="11557" y="7003"/>
                  <a:pt x="11653" y="6409"/>
                </a:cubicBezTo>
                <a:cubicBezTo>
                  <a:pt x="11743" y="5912"/>
                  <a:pt x="11843" y="5653"/>
                  <a:pt x="11944" y="5658"/>
                </a:cubicBezTo>
              </a:path>
              <a:path w="21600" h="21600">
                <a:moveTo>
                  <a:pt x="14071" y="5611"/>
                </a:moveTo>
                <a:cubicBezTo>
                  <a:pt x="14182" y="5597"/>
                  <a:pt x="14290" y="5862"/>
                  <a:pt x="14389" y="6386"/>
                </a:cubicBezTo>
                <a:cubicBezTo>
                  <a:pt x="14488" y="6956"/>
                  <a:pt x="14573" y="7759"/>
                  <a:pt x="14637" y="8734"/>
                </a:cubicBezTo>
                <a:lnTo>
                  <a:pt x="14637" y="6081"/>
                </a:lnTo>
                <a:lnTo>
                  <a:pt x="14821" y="6081"/>
                </a:lnTo>
                <a:lnTo>
                  <a:pt x="14821" y="21058"/>
                </a:lnTo>
                <a:lnTo>
                  <a:pt x="14639" y="21058"/>
                </a:lnTo>
                <a:lnTo>
                  <a:pt x="14639" y="18476"/>
                </a:lnTo>
                <a:cubicBezTo>
                  <a:pt x="14570" y="19396"/>
                  <a:pt x="14482" y="20150"/>
                  <a:pt x="14382" y="20683"/>
                </a:cubicBezTo>
                <a:cubicBezTo>
                  <a:pt x="14284" y="21199"/>
                  <a:pt x="14176" y="21457"/>
                  <a:pt x="14067" y="21434"/>
                </a:cubicBezTo>
                <a:cubicBezTo>
                  <a:pt x="13871" y="21446"/>
                  <a:pt x="13683" y="20594"/>
                  <a:pt x="13550" y="19086"/>
                </a:cubicBezTo>
                <a:cubicBezTo>
                  <a:pt x="13405" y="17617"/>
                  <a:pt x="13324" y="15589"/>
                  <a:pt x="13326" y="13476"/>
                </a:cubicBezTo>
                <a:cubicBezTo>
                  <a:pt x="13325" y="11391"/>
                  <a:pt x="13406" y="9391"/>
                  <a:pt x="13550" y="7959"/>
                </a:cubicBezTo>
                <a:cubicBezTo>
                  <a:pt x="13684" y="6438"/>
                  <a:pt x="13874" y="5583"/>
                  <a:pt x="14071" y="5611"/>
                </a:cubicBezTo>
              </a:path>
              <a:path w="21600" h="21600">
                <a:moveTo>
                  <a:pt x="10072" y="5611"/>
                </a:moveTo>
                <a:cubicBezTo>
                  <a:pt x="10182" y="5597"/>
                  <a:pt x="10291" y="5862"/>
                  <a:pt x="10389" y="6386"/>
                </a:cubicBezTo>
                <a:cubicBezTo>
                  <a:pt x="10488" y="6956"/>
                  <a:pt x="10573" y="7759"/>
                  <a:pt x="10638" y="8734"/>
                </a:cubicBezTo>
                <a:lnTo>
                  <a:pt x="10638" y="6081"/>
                </a:lnTo>
                <a:lnTo>
                  <a:pt x="10821" y="6081"/>
                </a:lnTo>
                <a:lnTo>
                  <a:pt x="10821" y="21058"/>
                </a:lnTo>
                <a:lnTo>
                  <a:pt x="10640" y="21058"/>
                </a:lnTo>
                <a:lnTo>
                  <a:pt x="10640" y="18476"/>
                </a:lnTo>
                <a:cubicBezTo>
                  <a:pt x="10571" y="19401"/>
                  <a:pt x="10483" y="20157"/>
                  <a:pt x="10383" y="20682"/>
                </a:cubicBezTo>
                <a:cubicBezTo>
                  <a:pt x="10285" y="21199"/>
                  <a:pt x="10177" y="21457"/>
                  <a:pt x="10067" y="21434"/>
                </a:cubicBezTo>
                <a:cubicBezTo>
                  <a:pt x="9871" y="21446"/>
                  <a:pt x="9684" y="20593"/>
                  <a:pt x="9551" y="19086"/>
                </a:cubicBezTo>
                <a:cubicBezTo>
                  <a:pt x="9406" y="17617"/>
                  <a:pt x="9325" y="15588"/>
                  <a:pt x="9327" y="13475"/>
                </a:cubicBezTo>
                <a:cubicBezTo>
                  <a:pt x="9326" y="11393"/>
                  <a:pt x="9407" y="9398"/>
                  <a:pt x="9551" y="7959"/>
                </a:cubicBezTo>
                <a:cubicBezTo>
                  <a:pt x="9685" y="6442"/>
                  <a:pt x="9874" y="5590"/>
                  <a:pt x="10072" y="5611"/>
                </a:cubicBezTo>
              </a:path>
              <a:path w="21600" h="21600">
                <a:moveTo>
                  <a:pt x="1147" y="376"/>
                </a:moveTo>
                <a:lnTo>
                  <a:pt x="1330" y="376"/>
                </a:lnTo>
                <a:lnTo>
                  <a:pt x="1330" y="21129"/>
                </a:lnTo>
                <a:lnTo>
                  <a:pt x="1147" y="21129"/>
                </a:lnTo>
              </a:path>
              <a:path w="21600" h="21600">
                <a:moveTo>
                  <a:pt x="3480" y="282"/>
                </a:moveTo>
                <a:lnTo>
                  <a:pt x="3663" y="376"/>
                </a:lnTo>
                <a:lnTo>
                  <a:pt x="3663" y="21129"/>
                </a:lnTo>
                <a:lnTo>
                  <a:pt x="3482" y="21129"/>
                </a:lnTo>
                <a:lnTo>
                  <a:pt x="3482" y="18546"/>
                </a:lnTo>
                <a:cubicBezTo>
                  <a:pt x="3413" y="19466"/>
                  <a:pt x="3325" y="20220"/>
                  <a:pt x="3225" y="20753"/>
                </a:cubicBezTo>
                <a:cubicBezTo>
                  <a:pt x="3127" y="21269"/>
                  <a:pt x="3019" y="21528"/>
                  <a:pt x="2910" y="21504"/>
                </a:cubicBezTo>
                <a:cubicBezTo>
                  <a:pt x="2714" y="21516"/>
                  <a:pt x="2526" y="20664"/>
                  <a:pt x="2393" y="19157"/>
                </a:cubicBezTo>
                <a:cubicBezTo>
                  <a:pt x="2248" y="17687"/>
                  <a:pt x="2167" y="15659"/>
                  <a:pt x="2169" y="13546"/>
                </a:cubicBezTo>
                <a:cubicBezTo>
                  <a:pt x="2168" y="11463"/>
                  <a:pt x="2249" y="9468"/>
                  <a:pt x="2393" y="8029"/>
                </a:cubicBezTo>
                <a:cubicBezTo>
                  <a:pt x="2527" y="6508"/>
                  <a:pt x="2717" y="5653"/>
                  <a:pt x="2914" y="5681"/>
                </a:cubicBezTo>
                <a:cubicBezTo>
                  <a:pt x="3024" y="5667"/>
                  <a:pt x="3133" y="5933"/>
                  <a:pt x="3232" y="6456"/>
                </a:cubicBezTo>
                <a:cubicBezTo>
                  <a:pt x="3331" y="7027"/>
                  <a:pt x="3416" y="7829"/>
                  <a:pt x="3480" y="8804"/>
                </a:cubicBezTo>
              </a:path>
              <a:path w="21600" h="21600">
                <a:moveTo>
                  <a:pt x="12926" y="0"/>
                </a:moveTo>
                <a:cubicBezTo>
                  <a:pt x="12967" y="-15"/>
                  <a:pt x="13006" y="155"/>
                  <a:pt x="13033" y="470"/>
                </a:cubicBezTo>
                <a:cubicBezTo>
                  <a:pt x="13062" y="766"/>
                  <a:pt x="13079" y="1172"/>
                  <a:pt x="13078" y="1597"/>
                </a:cubicBezTo>
                <a:cubicBezTo>
                  <a:pt x="13078" y="2012"/>
                  <a:pt x="13062" y="2411"/>
                  <a:pt x="13033" y="2700"/>
                </a:cubicBezTo>
                <a:cubicBezTo>
                  <a:pt x="13005" y="3005"/>
                  <a:pt x="12967" y="3174"/>
                  <a:pt x="12926" y="3170"/>
                </a:cubicBezTo>
                <a:cubicBezTo>
                  <a:pt x="12886" y="3170"/>
                  <a:pt x="12848" y="3001"/>
                  <a:pt x="12821" y="2700"/>
                </a:cubicBezTo>
                <a:cubicBezTo>
                  <a:pt x="12792" y="2411"/>
                  <a:pt x="12776" y="2012"/>
                  <a:pt x="12776" y="1597"/>
                </a:cubicBezTo>
                <a:cubicBezTo>
                  <a:pt x="12776" y="1172"/>
                  <a:pt x="12792" y="766"/>
                  <a:pt x="12821" y="470"/>
                </a:cubicBezTo>
                <a:cubicBezTo>
                  <a:pt x="12848" y="160"/>
                  <a:pt x="12886" y="-10"/>
                  <a:pt x="12926" y="0"/>
                </a:cubicBezTo>
              </a:path>
              <a:path w="21600" h="21600">
                <a:moveTo>
                  <a:pt x="1776" y="0"/>
                </a:moveTo>
                <a:cubicBezTo>
                  <a:pt x="1816" y="-15"/>
                  <a:pt x="1855" y="155"/>
                  <a:pt x="1883" y="470"/>
                </a:cubicBezTo>
                <a:cubicBezTo>
                  <a:pt x="1912" y="766"/>
                  <a:pt x="1928" y="1172"/>
                  <a:pt x="1928" y="1597"/>
                </a:cubicBezTo>
                <a:cubicBezTo>
                  <a:pt x="1928" y="2012"/>
                  <a:pt x="1912" y="2411"/>
                  <a:pt x="1883" y="2700"/>
                </a:cubicBezTo>
                <a:cubicBezTo>
                  <a:pt x="1855" y="3005"/>
                  <a:pt x="1816" y="3174"/>
                  <a:pt x="1776" y="3170"/>
                </a:cubicBezTo>
                <a:cubicBezTo>
                  <a:pt x="1736" y="3170"/>
                  <a:pt x="1698" y="3001"/>
                  <a:pt x="1670" y="2700"/>
                </a:cubicBezTo>
                <a:cubicBezTo>
                  <a:pt x="1642" y="2411"/>
                  <a:pt x="1626" y="2012"/>
                  <a:pt x="1626" y="1597"/>
                </a:cubicBezTo>
                <a:cubicBezTo>
                  <a:pt x="1625" y="1172"/>
                  <a:pt x="1641" y="766"/>
                  <a:pt x="1670" y="470"/>
                </a:cubicBezTo>
                <a:cubicBezTo>
                  <a:pt x="1697" y="160"/>
                  <a:pt x="1736" y="-10"/>
                  <a:pt x="1776" y="0"/>
                </a:cubicBezTo>
                <a:close/>
              </a:path>
            </a:pathLst>
          </a:custGeom>
          <a:solidFill>
            <a:srgbClr val="1A3B58"/>
          </a:solidFill>
          <a:ln cmpd="sng" cap="flat">
            <a:noFill/>
            <a:prstDash val="solid"/>
            <a:round/>
          </a:ln>
        </p:spPr>
      </p:sp>
      <p:sp>
        <p:nvSpPr>
          <p:cNvPr id="425" name="Текстовое поле"/>
          <p:cNvSpPr>
            <a:spLocks noGrp="1"/>
          </p:cNvSpPr>
          <p:nvPr>
            <p:ph type="title"/>
          </p:nvPr>
        </p:nvSpPr>
        <p:spPr>
          <a:xfrm rot="0">
            <a:off x="5449335" y="2097650"/>
            <a:ext cx="4872900" cy="7632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b" anchorCtr="0">
            <a:prstTxWarp prst="textNoShape"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4500"/>
          </a:p>
        </p:txBody>
      </p:sp>
      <p:sp>
        <p:nvSpPr>
          <p:cNvPr id="426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5449325" y="3033825"/>
            <a:ext cx="4872900" cy="17265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Droid Sans" pitchFamily="0" charset="0"/>
              <a:buChar char="●"/>
            </a:pPr>
            <a:endParaRPr lang="zh-CN" altLang="en-US"/>
          </a:p>
        </p:txBody>
      </p:sp>
      <p:sp>
        <p:nvSpPr>
          <p:cNvPr id="427" name="Текстовое поле"/>
          <p:cNvSpPr>
            <a:spLocks noGrp="1"/>
          </p:cNvSpPr>
          <p:nvPr>
            <p:ph type="sldNum" idx="12"/>
          </p:nvPr>
        </p:nvSpPr>
        <p:spPr>
          <a:xfrm rot="0">
            <a:off x="11296611" y="6217622"/>
            <a:ext cx="731700" cy="5247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ctr" anchorCtr="0">
            <a:prstTxWarp prst="textNoShape"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1300" b="0" i="0" u="none" strike="noStrike" kern="0" cap="none" spc="0" baseline="0">
                <a:solidFill>
                  <a:srgbClr val="000000"/>
                </a:solidFill>
                <a:latin typeface="Arial" pitchFamily="0" charset="0"/>
                <a:ea typeface="Arial" pitchFamily="0" charset="0"/>
                <a:cs typeface="Arial" pitchFamily="0" charset="0"/>
                <a:sym typeface="Arial" pitchFamily="0" charset="0"/>
              </a:rPr>
              <a:t>&lt;#&gt;</a:t>
            </a:fld>
            <a:endParaRPr lang="zh-CN" altLang="en-US" sz="1300">
              <a:solidFill>
                <a:srgbClr val="000000"/>
              </a:solidFill>
              <a:latin typeface="Arial" pitchFamily="0" charset="0"/>
              <a:ea typeface="Arial" pitchFamily="0" charset="0"/>
              <a:cs typeface="Arial" pitchFamily="0" charset="0"/>
              <a:sym typeface="Arial" pitchFamily="0" charset="0"/>
            </a:endParaRPr>
          </a:p>
        </p:txBody>
      </p:sp>
      <p:pic>
        <p:nvPicPr>
          <p:cNvPr id="428" name="Изображения"/>
          <p:cNvPicPr>
            <a:picLocks noGrp="1"/>
          </p:cNvPicPr>
          <p:nvPr>
            <p:ph idx="2"/>
          </p:nvPr>
        </p:nvPicPr>
        <p:blipFill>
          <a:blip/>
        </p:blipFill>
        <p:spPr>
          <a:xfrm rot="0">
            <a:off x="1951274" y="1967550"/>
            <a:ext cx="2194200" cy="2194200"/>
          </a:xfrm>
          <a:prstGeom prst="ellipse"/>
          <a:noFill/>
          <a:ln w="12700" cmpd="sng" cap="flat">
            <a:noFill/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59124876"/>
      </p:ext>
    </p:extLst>
  </p:cSld>
  <p:clrMapOvr>
    <a:masterClrMapping/>
  </p:clrMapOvr>
  <p:hf sldNum="0"/>
</p:sldLayout>
</file>

<file path=ppt/slideLayouts/slideLayout15.xml><?xml version="1.0" encoding="utf-8"?>
<p:sldLayout xmlns:p="http://schemas.openxmlformats.org/presentationml/2006/main" xmlns:a="http://schemas.openxmlformats.org/drawingml/2006/main" xmlns:r="http://schemas.openxmlformats.org/officeDocument/2006/relationships" showMasterSp="0" preserve="1">
  <p:cSld name="自定义版式"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Объединение"/>
          <p:cNvGrpSpPr>
            <a:grpSpLocks/>
          </p:cNvGrpSpPr>
          <p:nvPr/>
        </p:nvGrpSpPr>
        <p:grpSpPr>
          <a:xfrm>
            <a:off x="-3429117" y="104"/>
            <a:ext cx="19048860" cy="6857970"/>
            <a:chOff x="-3429117" y="104"/>
            <a:chExt cx="19048860" cy="6857970"/>
          </a:xfrm>
        </p:grpSpPr>
        <p:grpSp>
          <p:nvGrpSpPr>
            <p:cNvPr id="602" name="Объединение"/>
            <p:cNvGrpSpPr>
              <a:grpSpLocks/>
            </p:cNvGrpSpPr>
            <p:nvPr/>
          </p:nvGrpSpPr>
          <p:grpSpPr>
            <a:xfrm>
              <a:off x="-37" y="104"/>
              <a:ext cx="12191268" cy="5244374"/>
              <a:chOff x="-37" y="104"/>
              <a:chExt cx="12191268" cy="5244374"/>
            </a:xfrm>
          </p:grpSpPr>
          <p:cxnSp>
            <p:nvCxnSpPr>
              <p:cNvPr id="588" name="直线连接线"/>
              <p:cNvCxnSpPr>
                <a:cxnSpLocks/>
              </p:cNvCxnSpPr>
              <p:nvPr/>
            </p:nvCxnSpPr>
            <p:spPr>
              <a:xfrm rot="0">
                <a:off x="-37" y="104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89" name="直线连接线"/>
              <p:cNvCxnSpPr>
                <a:cxnSpLocks/>
              </p:cNvCxnSpPr>
              <p:nvPr/>
            </p:nvCxnSpPr>
            <p:spPr>
              <a:xfrm rot="0">
                <a:off x="-37" y="40351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0" name="直线连接线"/>
              <p:cNvCxnSpPr>
                <a:cxnSpLocks/>
              </p:cNvCxnSpPr>
              <p:nvPr/>
            </p:nvCxnSpPr>
            <p:spPr>
              <a:xfrm rot="0">
                <a:off x="-37" y="80693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1" name="直线连接线"/>
              <p:cNvCxnSpPr>
                <a:cxnSpLocks/>
              </p:cNvCxnSpPr>
              <p:nvPr/>
            </p:nvCxnSpPr>
            <p:spPr>
              <a:xfrm rot="0">
                <a:off x="-37" y="121034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2" name="直线连接线"/>
              <p:cNvCxnSpPr>
                <a:cxnSpLocks/>
              </p:cNvCxnSpPr>
              <p:nvPr/>
            </p:nvCxnSpPr>
            <p:spPr>
              <a:xfrm rot="0">
                <a:off x="-37" y="161375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3" name="直线连接线"/>
              <p:cNvCxnSpPr>
                <a:cxnSpLocks/>
              </p:cNvCxnSpPr>
              <p:nvPr/>
            </p:nvCxnSpPr>
            <p:spPr>
              <a:xfrm rot="0">
                <a:off x="-37" y="201717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4" name="直线连接线"/>
              <p:cNvCxnSpPr>
                <a:cxnSpLocks/>
              </p:cNvCxnSpPr>
              <p:nvPr/>
            </p:nvCxnSpPr>
            <p:spPr>
              <a:xfrm rot="0">
                <a:off x="-37" y="242058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5" name="直线连接线"/>
              <p:cNvCxnSpPr>
                <a:cxnSpLocks/>
              </p:cNvCxnSpPr>
              <p:nvPr/>
            </p:nvCxnSpPr>
            <p:spPr>
              <a:xfrm rot="0">
                <a:off x="-37" y="282399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6" name="直线连接线"/>
              <p:cNvCxnSpPr>
                <a:cxnSpLocks/>
              </p:cNvCxnSpPr>
              <p:nvPr/>
            </p:nvCxnSpPr>
            <p:spPr>
              <a:xfrm rot="0">
                <a:off x="-37" y="322741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7" name="直线连接线"/>
              <p:cNvCxnSpPr>
                <a:cxnSpLocks/>
              </p:cNvCxnSpPr>
              <p:nvPr/>
            </p:nvCxnSpPr>
            <p:spPr>
              <a:xfrm rot="0">
                <a:off x="-37" y="363082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8" name="直线连接线"/>
              <p:cNvCxnSpPr>
                <a:cxnSpLocks/>
              </p:cNvCxnSpPr>
              <p:nvPr/>
            </p:nvCxnSpPr>
            <p:spPr>
              <a:xfrm rot="0">
                <a:off x="-37" y="403423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99" name="直线连接线"/>
              <p:cNvCxnSpPr>
                <a:cxnSpLocks/>
              </p:cNvCxnSpPr>
              <p:nvPr/>
            </p:nvCxnSpPr>
            <p:spPr>
              <a:xfrm rot="0">
                <a:off x="-37" y="443765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600" name="直线连接线"/>
              <p:cNvCxnSpPr>
                <a:cxnSpLocks/>
              </p:cNvCxnSpPr>
              <p:nvPr/>
            </p:nvCxnSpPr>
            <p:spPr>
              <a:xfrm rot="0">
                <a:off x="-37" y="484106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601" name="直线连接线"/>
              <p:cNvCxnSpPr>
                <a:cxnSpLocks/>
              </p:cNvCxnSpPr>
              <p:nvPr/>
            </p:nvCxnSpPr>
            <p:spPr>
              <a:xfrm rot="0">
                <a:off x="-37" y="5244479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603" name="直线连接线"/>
            <p:cNvCxnSpPr>
              <a:cxnSpLocks/>
            </p:cNvCxnSpPr>
            <p:nvPr/>
          </p:nvCxnSpPr>
          <p:spPr>
            <a:xfrm rot="-5400000">
              <a:off x="-342911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04" name="直线连接线"/>
            <p:cNvCxnSpPr>
              <a:cxnSpLocks/>
            </p:cNvCxnSpPr>
            <p:nvPr/>
          </p:nvCxnSpPr>
          <p:spPr>
            <a:xfrm rot="-5400000">
              <a:off x="-302276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05" name="直线连接线"/>
            <p:cNvCxnSpPr>
              <a:cxnSpLocks/>
            </p:cNvCxnSpPr>
            <p:nvPr/>
          </p:nvCxnSpPr>
          <p:spPr>
            <a:xfrm rot="-5400000">
              <a:off x="-261641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06" name="直线连接线"/>
            <p:cNvCxnSpPr>
              <a:cxnSpLocks/>
            </p:cNvCxnSpPr>
            <p:nvPr/>
          </p:nvCxnSpPr>
          <p:spPr>
            <a:xfrm rot="-5400000">
              <a:off x="-2210061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07" name="直线连接线"/>
            <p:cNvCxnSpPr>
              <a:cxnSpLocks/>
            </p:cNvCxnSpPr>
            <p:nvPr/>
          </p:nvCxnSpPr>
          <p:spPr>
            <a:xfrm rot="-5400000">
              <a:off x="-1803709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08" name="直线连接线"/>
            <p:cNvCxnSpPr>
              <a:cxnSpLocks/>
            </p:cNvCxnSpPr>
            <p:nvPr/>
          </p:nvCxnSpPr>
          <p:spPr>
            <a:xfrm rot="-5400000">
              <a:off x="-139735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09" name="直线连接线"/>
            <p:cNvCxnSpPr>
              <a:cxnSpLocks/>
            </p:cNvCxnSpPr>
            <p:nvPr/>
          </p:nvCxnSpPr>
          <p:spPr>
            <a:xfrm rot="-5400000">
              <a:off x="-99100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0" name="直线连接线"/>
            <p:cNvCxnSpPr>
              <a:cxnSpLocks/>
            </p:cNvCxnSpPr>
            <p:nvPr/>
          </p:nvCxnSpPr>
          <p:spPr>
            <a:xfrm rot="-5400000">
              <a:off x="-58465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1" name="直线连接线"/>
            <p:cNvCxnSpPr>
              <a:cxnSpLocks/>
            </p:cNvCxnSpPr>
            <p:nvPr/>
          </p:nvCxnSpPr>
          <p:spPr>
            <a:xfrm rot="-5400000">
              <a:off x="-17830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2" name="直线连接线"/>
            <p:cNvCxnSpPr>
              <a:cxnSpLocks/>
            </p:cNvCxnSpPr>
            <p:nvPr/>
          </p:nvCxnSpPr>
          <p:spPr>
            <a:xfrm rot="-5400000">
              <a:off x="22805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3" name="直线连接线"/>
            <p:cNvCxnSpPr>
              <a:cxnSpLocks/>
            </p:cNvCxnSpPr>
            <p:nvPr/>
          </p:nvCxnSpPr>
          <p:spPr>
            <a:xfrm rot="-5400000">
              <a:off x="63440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4" name="直线连接线"/>
            <p:cNvCxnSpPr>
              <a:cxnSpLocks/>
            </p:cNvCxnSpPr>
            <p:nvPr/>
          </p:nvCxnSpPr>
          <p:spPr>
            <a:xfrm rot="-5400000">
              <a:off x="104075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5" name="直线连接线"/>
            <p:cNvCxnSpPr>
              <a:cxnSpLocks/>
            </p:cNvCxnSpPr>
            <p:nvPr/>
          </p:nvCxnSpPr>
          <p:spPr>
            <a:xfrm rot="-5400000">
              <a:off x="1447106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6" name="直线连接线"/>
            <p:cNvCxnSpPr>
              <a:cxnSpLocks/>
            </p:cNvCxnSpPr>
            <p:nvPr/>
          </p:nvCxnSpPr>
          <p:spPr>
            <a:xfrm rot="-5400000">
              <a:off x="1853459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7" name="直线连接线"/>
            <p:cNvCxnSpPr>
              <a:cxnSpLocks/>
            </p:cNvCxnSpPr>
            <p:nvPr/>
          </p:nvCxnSpPr>
          <p:spPr>
            <a:xfrm rot="-5400000">
              <a:off x="2259811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8" name="直线连接线"/>
            <p:cNvCxnSpPr>
              <a:cxnSpLocks/>
            </p:cNvCxnSpPr>
            <p:nvPr/>
          </p:nvCxnSpPr>
          <p:spPr>
            <a:xfrm rot="-5400000">
              <a:off x="266616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19" name="直线连接线"/>
            <p:cNvCxnSpPr>
              <a:cxnSpLocks/>
            </p:cNvCxnSpPr>
            <p:nvPr/>
          </p:nvCxnSpPr>
          <p:spPr>
            <a:xfrm rot="-5400000">
              <a:off x="3072513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0" name="直线连接线"/>
            <p:cNvCxnSpPr>
              <a:cxnSpLocks/>
            </p:cNvCxnSpPr>
            <p:nvPr/>
          </p:nvCxnSpPr>
          <p:spPr>
            <a:xfrm rot="-5400000">
              <a:off x="347886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1" name="直线连接线"/>
            <p:cNvCxnSpPr>
              <a:cxnSpLocks/>
            </p:cNvCxnSpPr>
            <p:nvPr/>
          </p:nvCxnSpPr>
          <p:spPr>
            <a:xfrm rot="-5400000">
              <a:off x="388521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2" name="直线连接线"/>
            <p:cNvCxnSpPr>
              <a:cxnSpLocks/>
            </p:cNvCxnSpPr>
            <p:nvPr/>
          </p:nvCxnSpPr>
          <p:spPr>
            <a:xfrm rot="-5400000">
              <a:off x="4291570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3" name="直线连接线"/>
            <p:cNvCxnSpPr>
              <a:cxnSpLocks/>
            </p:cNvCxnSpPr>
            <p:nvPr/>
          </p:nvCxnSpPr>
          <p:spPr>
            <a:xfrm rot="-5400000">
              <a:off x="469792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4" name="直线连接线"/>
            <p:cNvCxnSpPr>
              <a:cxnSpLocks/>
            </p:cNvCxnSpPr>
            <p:nvPr/>
          </p:nvCxnSpPr>
          <p:spPr>
            <a:xfrm rot="-5400000">
              <a:off x="510427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5" name="直线连接线"/>
            <p:cNvCxnSpPr>
              <a:cxnSpLocks/>
            </p:cNvCxnSpPr>
            <p:nvPr/>
          </p:nvCxnSpPr>
          <p:spPr>
            <a:xfrm rot="-5400000">
              <a:off x="5510626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6" name="直线连接线"/>
            <p:cNvCxnSpPr>
              <a:cxnSpLocks/>
            </p:cNvCxnSpPr>
            <p:nvPr/>
          </p:nvCxnSpPr>
          <p:spPr>
            <a:xfrm rot="-5400000">
              <a:off x="5916978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7" name="直线连接线"/>
            <p:cNvCxnSpPr>
              <a:cxnSpLocks/>
            </p:cNvCxnSpPr>
            <p:nvPr/>
          </p:nvCxnSpPr>
          <p:spPr>
            <a:xfrm rot="-5400000">
              <a:off x="632333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8" name="直线连接线"/>
            <p:cNvCxnSpPr>
              <a:cxnSpLocks/>
            </p:cNvCxnSpPr>
            <p:nvPr/>
          </p:nvCxnSpPr>
          <p:spPr>
            <a:xfrm rot="-5400000">
              <a:off x="672968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29" name="直线连接线"/>
            <p:cNvCxnSpPr>
              <a:cxnSpLocks/>
            </p:cNvCxnSpPr>
            <p:nvPr/>
          </p:nvCxnSpPr>
          <p:spPr>
            <a:xfrm rot="-5400000">
              <a:off x="713603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30" name="直线连接线"/>
            <p:cNvCxnSpPr>
              <a:cxnSpLocks/>
            </p:cNvCxnSpPr>
            <p:nvPr/>
          </p:nvCxnSpPr>
          <p:spPr>
            <a:xfrm rot="-5400000">
              <a:off x="754238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31" name="直线连接线"/>
            <p:cNvCxnSpPr>
              <a:cxnSpLocks/>
            </p:cNvCxnSpPr>
            <p:nvPr/>
          </p:nvCxnSpPr>
          <p:spPr>
            <a:xfrm rot="-5400000">
              <a:off x="794873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32" name="直线连接线"/>
            <p:cNvCxnSpPr>
              <a:cxnSpLocks/>
            </p:cNvCxnSpPr>
            <p:nvPr/>
          </p:nvCxnSpPr>
          <p:spPr>
            <a:xfrm rot="-5400000">
              <a:off x="835509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grpSp>
          <p:nvGrpSpPr>
            <p:cNvPr id="636" name="Объединение"/>
            <p:cNvGrpSpPr>
              <a:grpSpLocks/>
            </p:cNvGrpSpPr>
            <p:nvPr/>
          </p:nvGrpSpPr>
          <p:grpSpPr>
            <a:xfrm>
              <a:off x="337" y="5647715"/>
              <a:ext cx="12191268" cy="806826"/>
              <a:chOff x="337" y="5647715"/>
              <a:chExt cx="12191268" cy="806826"/>
            </a:xfrm>
          </p:grpSpPr>
          <p:cxnSp>
            <p:nvCxnSpPr>
              <p:cNvPr id="633" name="直线连接线"/>
              <p:cNvCxnSpPr>
                <a:cxnSpLocks/>
              </p:cNvCxnSpPr>
              <p:nvPr/>
            </p:nvCxnSpPr>
            <p:spPr>
              <a:xfrm rot="0">
                <a:off x="337" y="564771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634" name="直线连接线"/>
              <p:cNvCxnSpPr>
                <a:cxnSpLocks/>
              </p:cNvCxnSpPr>
              <p:nvPr/>
            </p:nvCxnSpPr>
            <p:spPr>
              <a:xfrm rot="0">
                <a:off x="337" y="605112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635" name="直线连接线"/>
              <p:cNvCxnSpPr>
                <a:cxnSpLocks/>
              </p:cNvCxnSpPr>
              <p:nvPr/>
            </p:nvCxnSpPr>
            <p:spPr>
              <a:xfrm rot="0">
                <a:off x="337" y="645454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637" name="直线连接线"/>
            <p:cNvCxnSpPr>
              <a:cxnSpLocks/>
            </p:cNvCxnSpPr>
            <p:nvPr/>
          </p:nvCxnSpPr>
          <p:spPr>
            <a:xfrm rot="0">
              <a:off x="351" y="6858075"/>
              <a:ext cx="121917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638" name="直线连接线"/>
            <p:cNvCxnSpPr>
              <a:cxnSpLocks/>
            </p:cNvCxnSpPr>
            <p:nvPr/>
          </p:nvCxnSpPr>
          <p:spPr>
            <a:xfrm rot="-5400000">
              <a:off x="8761442" y="3429084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</p:grpSp>
      <p:pic>
        <p:nvPicPr>
          <p:cNvPr id="587" name="Изображения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36749" y="6229225"/>
            <a:ext cx="11003052" cy="301350"/>
          </a:xfrm>
          <a:prstGeom prst="rect"/>
          <a:noFill/>
          <a:ln w="12700" cmpd="sng" cap="flat">
            <a:noFill/>
            <a:prstDash val="solid"/>
            <a:round/>
          </a:ln>
        </p:spPr>
      </p:pic>
      <p:sp>
        <p:nvSpPr>
          <p:cNvPr id="586" name="Прямоугольник с закругленными углами"/>
          <p:cNvSpPr>
            <a:spLocks/>
          </p:cNvSpPr>
          <p:nvPr/>
        </p:nvSpPr>
        <p:spPr>
          <a:xfrm rot="0">
            <a:off x="10071150" y="1143151"/>
            <a:ext cx="1397100" cy="6498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585" name="Прямоугольник с закругленными углами"/>
          <p:cNvSpPr>
            <a:spLocks/>
          </p:cNvSpPr>
          <p:nvPr/>
        </p:nvSpPr>
        <p:spPr>
          <a:xfrm rot="0">
            <a:off x="10071150" y="1924184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584" name="Прямоугольник с закругленными углами"/>
          <p:cNvSpPr>
            <a:spLocks/>
          </p:cNvSpPr>
          <p:nvPr/>
        </p:nvSpPr>
        <p:spPr>
          <a:xfrm rot="0">
            <a:off x="10071150" y="27052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583" name="Прямоугольник с закругленными углами"/>
          <p:cNvSpPr>
            <a:spLocks/>
          </p:cNvSpPr>
          <p:nvPr/>
        </p:nvSpPr>
        <p:spPr>
          <a:xfrm rot="0">
            <a:off x="10071150" y="3486251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4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582" name="Прямоугольник с закругленными углами"/>
          <p:cNvSpPr>
            <a:spLocks/>
          </p:cNvSpPr>
          <p:nvPr/>
        </p:nvSpPr>
        <p:spPr>
          <a:xfrm rot="0">
            <a:off x="10071150" y="4267285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5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581" name="Прямоугольник с закругленными углами"/>
          <p:cNvSpPr>
            <a:spLocks/>
          </p:cNvSpPr>
          <p:nvPr/>
        </p:nvSpPr>
        <p:spPr>
          <a:xfrm rot="0">
            <a:off x="10071150" y="50483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6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pic>
        <p:nvPicPr>
          <p:cNvPr id="580" name="Изображения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flipH="1" rot="5400000">
            <a:off x="7839500" y="3225150"/>
            <a:ext cx="6543726" cy="407775"/>
          </a:xfrm>
          <a:prstGeom prst="rect"/>
          <a:noFill/>
          <a:ln w="12700" cmpd="sng" cap="flat">
            <a:noFill/>
            <a:prstDash val="solid"/>
            <a:round/>
          </a:ln>
        </p:spPr>
      </p:pic>
      <p:grpSp>
        <p:nvGrpSpPr>
          <p:cNvPr id="579" name="Объединение"/>
          <p:cNvGrpSpPr>
            <a:grpSpLocks/>
          </p:cNvGrpSpPr>
          <p:nvPr/>
        </p:nvGrpSpPr>
        <p:grpSpPr>
          <a:xfrm>
            <a:off x="588167" y="1137661"/>
            <a:ext cx="540369" cy="4643695"/>
            <a:chOff x="588167" y="1137661"/>
            <a:chExt cx="540369" cy="4643695"/>
          </a:xfrm>
        </p:grpSpPr>
        <p:sp>
          <p:nvSpPr>
            <p:cNvPr id="571" name="弧形"/>
            <p:cNvSpPr>
              <a:spLocks/>
            </p:cNvSpPr>
            <p:nvPr/>
          </p:nvSpPr>
          <p:spPr>
            <a:xfrm rot="0">
              <a:off x="588167" y="1137661"/>
              <a:ext cx="540369" cy="234193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</a:path>
                <a:path w="21600" h="21600" stroke="0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  <a:lnTo>
                    <a:pt x="10800" y="7989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572" name="弧形"/>
            <p:cNvSpPr>
              <a:spLocks/>
            </p:cNvSpPr>
            <p:nvPr/>
          </p:nvSpPr>
          <p:spPr>
            <a:xfrm rot="0">
              <a:off x="588167" y="1771194"/>
              <a:ext cx="540369" cy="23058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</a:path>
                <a:path w="21600" h="21600" stroke="0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  <a:lnTo>
                    <a:pt x="10800" y="77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573" name="弧形"/>
            <p:cNvSpPr>
              <a:spLocks/>
            </p:cNvSpPr>
            <p:nvPr/>
          </p:nvSpPr>
          <p:spPr>
            <a:xfrm rot="0">
              <a:off x="588167" y="5551952"/>
              <a:ext cx="540369" cy="22940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</a:path>
                <a:path w="21600" h="21600" stroke="0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  <a:lnTo>
                    <a:pt x="10800" y="770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574" name="弧形"/>
            <p:cNvSpPr>
              <a:spLocks/>
            </p:cNvSpPr>
            <p:nvPr/>
          </p:nvSpPr>
          <p:spPr>
            <a:xfrm rot="0">
              <a:off x="588167" y="3661573"/>
              <a:ext cx="540369" cy="22999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</a:path>
                <a:path w="21600" h="21600" stroke="0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  <a:lnTo>
                    <a:pt x="10800" y="774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575" name="弧形"/>
            <p:cNvSpPr>
              <a:spLocks/>
            </p:cNvSpPr>
            <p:nvPr/>
          </p:nvSpPr>
          <p:spPr>
            <a:xfrm rot="0">
              <a:off x="588167" y="2404726"/>
              <a:ext cx="540369" cy="2269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</a:path>
                <a:path w="21600" h="21600" stroke="0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  <a:lnTo>
                    <a:pt x="10800" y="755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576" name="弧形"/>
            <p:cNvSpPr>
              <a:spLocks/>
            </p:cNvSpPr>
            <p:nvPr/>
          </p:nvSpPr>
          <p:spPr>
            <a:xfrm rot="0">
              <a:off x="588167" y="4918419"/>
              <a:ext cx="540369" cy="23300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</a:path>
                <a:path w="21600" h="21600" stroke="0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  <a:lnTo>
                    <a:pt x="10800" y="7920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577" name="弧形"/>
            <p:cNvSpPr>
              <a:spLocks/>
            </p:cNvSpPr>
            <p:nvPr/>
          </p:nvSpPr>
          <p:spPr>
            <a:xfrm rot="0">
              <a:off x="588167" y="4295105"/>
              <a:ext cx="540369" cy="22639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</a:path>
                <a:path w="21600" h="21600" stroke="0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  <a:lnTo>
                    <a:pt x="10800" y="752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578" name="弧形"/>
            <p:cNvSpPr>
              <a:spLocks/>
            </p:cNvSpPr>
            <p:nvPr/>
          </p:nvSpPr>
          <p:spPr>
            <a:xfrm rot="0">
              <a:off x="588167" y="3028040"/>
              <a:ext cx="540369" cy="233600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</a:path>
                <a:path w="21600" h="21600" stroke="0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  <a:lnTo>
                    <a:pt x="10800" y="7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</p:grpSp>
      <p:sp>
        <p:nvSpPr>
          <p:cNvPr id="570" name="Прямоугольник с закругленными углами"/>
          <p:cNvSpPr>
            <a:spLocks/>
          </p:cNvSpPr>
          <p:nvPr/>
        </p:nvSpPr>
        <p:spPr>
          <a:xfrm rot="0">
            <a:off x="736499" y="668572"/>
            <a:ext cx="10141200" cy="5520900"/>
          </a:xfrm>
          <a:prstGeom prst="roundRect">
            <a:avLst>
              <a:gd name="adj" fmla="val 2847"/>
            </a:avLst>
          </a:prstGeom>
          <a:solidFill>
            <a:srgbClr val="FFFFFF"/>
          </a:solidFill>
          <a:ln w="76200" cmpd="sng" cap="flat">
            <a:solidFill>
              <a:srgbClr val="E8D2F8"/>
            </a:solidFill>
            <a:prstDash val="solid"/>
            <a:round/>
          </a:ln>
        </p:spPr>
      </p:sp>
      <p:grpSp>
        <p:nvGrpSpPr>
          <p:cNvPr id="569" name="Объединение"/>
          <p:cNvGrpSpPr>
            <a:grpSpLocks/>
          </p:cNvGrpSpPr>
          <p:nvPr/>
        </p:nvGrpSpPr>
        <p:grpSpPr>
          <a:xfrm>
            <a:off x="1019399" y="1108203"/>
            <a:ext cx="231900" cy="4641243"/>
            <a:chOff x="1019399" y="1108203"/>
            <a:chExt cx="231900" cy="4641243"/>
          </a:xfrm>
        </p:grpSpPr>
        <p:sp>
          <p:nvSpPr>
            <p:cNvPr id="561" name="Овал"/>
            <p:cNvSpPr>
              <a:spLocks/>
            </p:cNvSpPr>
            <p:nvPr/>
          </p:nvSpPr>
          <p:spPr>
            <a:xfrm rot="0">
              <a:off x="1019399" y="1108203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562" name="Овал"/>
            <p:cNvSpPr>
              <a:spLocks/>
            </p:cNvSpPr>
            <p:nvPr/>
          </p:nvSpPr>
          <p:spPr>
            <a:xfrm rot="0">
              <a:off x="1019399" y="425773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563" name="Овал"/>
            <p:cNvSpPr>
              <a:spLocks/>
            </p:cNvSpPr>
            <p:nvPr/>
          </p:nvSpPr>
          <p:spPr>
            <a:xfrm rot="0">
              <a:off x="1019399" y="2997921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564" name="Овал"/>
            <p:cNvSpPr>
              <a:spLocks/>
            </p:cNvSpPr>
            <p:nvPr/>
          </p:nvSpPr>
          <p:spPr>
            <a:xfrm rot="0">
              <a:off x="1019399" y="1738109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565" name="Овал"/>
            <p:cNvSpPr>
              <a:spLocks/>
            </p:cNvSpPr>
            <p:nvPr/>
          </p:nvSpPr>
          <p:spPr>
            <a:xfrm rot="0">
              <a:off x="1019399" y="5517546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566" name="Овал"/>
            <p:cNvSpPr>
              <a:spLocks/>
            </p:cNvSpPr>
            <p:nvPr/>
          </p:nvSpPr>
          <p:spPr>
            <a:xfrm rot="0">
              <a:off x="1019399" y="3627828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567" name="Овал"/>
            <p:cNvSpPr>
              <a:spLocks/>
            </p:cNvSpPr>
            <p:nvPr/>
          </p:nvSpPr>
          <p:spPr>
            <a:xfrm rot="0">
              <a:off x="1019399" y="236801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568" name="Овал"/>
            <p:cNvSpPr>
              <a:spLocks/>
            </p:cNvSpPr>
            <p:nvPr/>
          </p:nvSpPr>
          <p:spPr>
            <a:xfrm rot="0">
              <a:off x="1019399" y="4887640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</p:grpSp>
      <p:grpSp>
        <p:nvGrpSpPr>
          <p:cNvPr id="560" name="Объединение"/>
          <p:cNvGrpSpPr>
            <a:grpSpLocks/>
          </p:cNvGrpSpPr>
          <p:nvPr/>
        </p:nvGrpSpPr>
        <p:grpSpPr>
          <a:xfrm>
            <a:off x="602492" y="1180982"/>
            <a:ext cx="525907" cy="4600219"/>
            <a:chOff x="602492" y="1180982"/>
            <a:chExt cx="525907" cy="4600219"/>
          </a:xfrm>
        </p:grpSpPr>
        <p:sp>
          <p:nvSpPr>
            <p:cNvPr id="552" name="弧形"/>
            <p:cNvSpPr>
              <a:spLocks/>
            </p:cNvSpPr>
            <p:nvPr/>
          </p:nvSpPr>
          <p:spPr>
            <a:xfrm rot="0">
              <a:off x="602492" y="1180982"/>
              <a:ext cx="525903" cy="190881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</a:path>
                <a:path w="21600" h="21600" stroke="0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  <a:lnTo>
                    <a:pt x="10504" y="489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553" name="弧形"/>
            <p:cNvSpPr>
              <a:spLocks/>
            </p:cNvSpPr>
            <p:nvPr/>
          </p:nvSpPr>
          <p:spPr>
            <a:xfrm rot="0">
              <a:off x="602492" y="4333709"/>
              <a:ext cx="525903" cy="18768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</a:path>
                <a:path w="21600" h="21600" stroke="0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  <a:lnTo>
                    <a:pt x="10504" y="4613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554" name="弧形"/>
            <p:cNvSpPr>
              <a:spLocks/>
            </p:cNvSpPr>
            <p:nvPr/>
          </p:nvSpPr>
          <p:spPr>
            <a:xfrm rot="0">
              <a:off x="602492" y="3076428"/>
              <a:ext cx="525903" cy="18515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</a:path>
                <a:path w="21600" h="21600" stroke="0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  <a:lnTo>
                    <a:pt x="10504" y="438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555" name="弧形"/>
            <p:cNvSpPr>
              <a:spLocks/>
            </p:cNvSpPr>
            <p:nvPr/>
          </p:nvSpPr>
          <p:spPr>
            <a:xfrm rot="0">
              <a:off x="602492" y="1809622"/>
              <a:ext cx="525903" cy="192147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</a:path>
                <a:path w="21600" h="21600" stroke="0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  <a:lnTo>
                    <a:pt x="10504" y="500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556" name="弧形"/>
            <p:cNvSpPr>
              <a:spLocks/>
            </p:cNvSpPr>
            <p:nvPr/>
          </p:nvSpPr>
          <p:spPr>
            <a:xfrm rot="0">
              <a:off x="602492" y="5600514"/>
              <a:ext cx="525907" cy="1806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</a:path>
                <a:path w="21600" h="21600" stroke="0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  <a:lnTo>
                    <a:pt x="10504" y="3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557" name="弧形"/>
            <p:cNvSpPr>
              <a:spLocks/>
            </p:cNvSpPr>
            <p:nvPr/>
          </p:nvSpPr>
          <p:spPr>
            <a:xfrm rot="0">
              <a:off x="602492" y="3714593"/>
              <a:ext cx="525903" cy="17689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</a:path>
                <a:path w="21600" h="21600" stroke="0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  <a:lnTo>
                    <a:pt x="10504" y="35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558" name="弧形"/>
            <p:cNvSpPr>
              <a:spLocks/>
            </p:cNvSpPr>
            <p:nvPr/>
          </p:nvSpPr>
          <p:spPr>
            <a:xfrm rot="0">
              <a:off x="602492" y="2447787"/>
              <a:ext cx="525903" cy="18388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</a:path>
                <a:path w="21600" h="21600" stroke="0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  <a:lnTo>
                    <a:pt x="10504" y="4262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559" name="弧形"/>
            <p:cNvSpPr>
              <a:spLocks/>
            </p:cNvSpPr>
            <p:nvPr/>
          </p:nvSpPr>
          <p:spPr>
            <a:xfrm rot="0">
              <a:off x="602492" y="4962349"/>
              <a:ext cx="525903" cy="188952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</a:path>
                <a:path w="21600" h="21600" stroke="0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  <a:lnTo>
                    <a:pt x="10504" y="472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</p:grpSp>
      <p:sp>
        <p:nvSpPr>
          <p:cNvPr id="551" name="曲线"/>
          <p:cNvSpPr>
            <a:spLocks/>
          </p:cNvSpPr>
          <p:nvPr/>
        </p:nvSpPr>
        <p:spPr>
          <a:xfrm rot="5400000">
            <a:off x="-508383" y="6180329"/>
            <a:ext cx="1131345" cy="114588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15436" y="18100"/>
                </a:moveTo>
                <a:cubicBezTo>
                  <a:pt x="15479" y="18091"/>
                  <a:pt x="15520" y="18269"/>
                  <a:pt x="15550" y="18593"/>
                </a:cubicBezTo>
                <a:cubicBezTo>
                  <a:pt x="15581" y="18905"/>
                  <a:pt x="15598" y="19340"/>
                  <a:pt x="15597" y="19790"/>
                </a:cubicBezTo>
                <a:cubicBezTo>
                  <a:pt x="15597" y="20246"/>
                  <a:pt x="15580" y="20687"/>
                  <a:pt x="15550" y="21011"/>
                </a:cubicBezTo>
                <a:cubicBezTo>
                  <a:pt x="15520" y="21335"/>
                  <a:pt x="15479" y="21513"/>
                  <a:pt x="15436" y="21504"/>
                </a:cubicBezTo>
                <a:cubicBezTo>
                  <a:pt x="15393" y="21513"/>
                  <a:pt x="15351" y="21335"/>
                  <a:pt x="15322" y="21011"/>
                </a:cubicBezTo>
                <a:cubicBezTo>
                  <a:pt x="15291" y="20687"/>
                  <a:pt x="15274" y="20246"/>
                  <a:pt x="15275" y="19790"/>
                </a:cubicBezTo>
                <a:cubicBezTo>
                  <a:pt x="15274" y="19340"/>
                  <a:pt x="15291" y="18905"/>
                  <a:pt x="15322" y="18593"/>
                </a:cubicBezTo>
                <a:cubicBezTo>
                  <a:pt x="15351" y="18269"/>
                  <a:pt x="15393" y="18091"/>
                  <a:pt x="15436" y="18100"/>
                </a:cubicBezTo>
              </a:path>
              <a:path w="21600" h="21600">
                <a:moveTo>
                  <a:pt x="18388" y="7654"/>
                </a:moveTo>
                <a:cubicBezTo>
                  <a:pt x="18239" y="7637"/>
                  <a:pt x="18096" y="8285"/>
                  <a:pt x="17995" y="9438"/>
                </a:cubicBezTo>
                <a:cubicBezTo>
                  <a:pt x="17886" y="10567"/>
                  <a:pt x="17827" y="12109"/>
                  <a:pt x="17829" y="13710"/>
                </a:cubicBezTo>
                <a:cubicBezTo>
                  <a:pt x="17829" y="14771"/>
                  <a:pt x="17855" y="15816"/>
                  <a:pt x="17905" y="16738"/>
                </a:cubicBezTo>
                <a:cubicBezTo>
                  <a:pt x="17952" y="17654"/>
                  <a:pt x="18022" y="18413"/>
                  <a:pt x="18109" y="18922"/>
                </a:cubicBezTo>
                <a:cubicBezTo>
                  <a:pt x="18194" y="19422"/>
                  <a:pt x="18291" y="19680"/>
                  <a:pt x="18388" y="19673"/>
                </a:cubicBezTo>
                <a:cubicBezTo>
                  <a:pt x="18486" y="19678"/>
                  <a:pt x="18582" y="19420"/>
                  <a:pt x="18668" y="18922"/>
                </a:cubicBezTo>
                <a:cubicBezTo>
                  <a:pt x="18753" y="18398"/>
                  <a:pt x="18824" y="17645"/>
                  <a:pt x="18871" y="16738"/>
                </a:cubicBezTo>
                <a:cubicBezTo>
                  <a:pt x="18921" y="15814"/>
                  <a:pt x="18946" y="14769"/>
                  <a:pt x="18945" y="13710"/>
                </a:cubicBezTo>
                <a:cubicBezTo>
                  <a:pt x="18948" y="12109"/>
                  <a:pt x="18888" y="10567"/>
                  <a:pt x="18780" y="9438"/>
                </a:cubicBezTo>
                <a:cubicBezTo>
                  <a:pt x="18680" y="8283"/>
                  <a:pt x="18537" y="7635"/>
                  <a:pt x="18388" y="7654"/>
                </a:cubicBezTo>
              </a:path>
              <a:path w="21600" h="21600">
                <a:moveTo>
                  <a:pt x="2930" y="7630"/>
                </a:moveTo>
                <a:cubicBezTo>
                  <a:pt x="2831" y="7621"/>
                  <a:pt x="2733" y="7898"/>
                  <a:pt x="2648" y="8428"/>
                </a:cubicBezTo>
                <a:cubicBezTo>
                  <a:pt x="2561" y="8954"/>
                  <a:pt x="2490" y="9717"/>
                  <a:pt x="2442" y="10635"/>
                </a:cubicBezTo>
                <a:cubicBezTo>
                  <a:pt x="2391" y="11555"/>
                  <a:pt x="2364" y="12600"/>
                  <a:pt x="2364" y="13663"/>
                </a:cubicBezTo>
                <a:cubicBezTo>
                  <a:pt x="2364" y="14727"/>
                  <a:pt x="2391" y="15771"/>
                  <a:pt x="2442" y="16691"/>
                </a:cubicBezTo>
                <a:cubicBezTo>
                  <a:pt x="2491" y="17619"/>
                  <a:pt x="2563" y="18389"/>
                  <a:pt x="2650" y="18922"/>
                </a:cubicBezTo>
                <a:cubicBezTo>
                  <a:pt x="2734" y="19459"/>
                  <a:pt x="2831" y="19743"/>
                  <a:pt x="2930" y="19743"/>
                </a:cubicBezTo>
                <a:cubicBezTo>
                  <a:pt x="3029" y="19736"/>
                  <a:pt x="3127" y="19462"/>
                  <a:pt x="3214" y="18945"/>
                </a:cubicBezTo>
                <a:cubicBezTo>
                  <a:pt x="3301" y="18440"/>
                  <a:pt x="3373" y="17692"/>
                  <a:pt x="3422" y="16785"/>
                </a:cubicBezTo>
                <a:cubicBezTo>
                  <a:pt x="3472" y="15846"/>
                  <a:pt x="3497" y="14785"/>
                  <a:pt x="3496" y="13710"/>
                </a:cubicBezTo>
                <a:cubicBezTo>
                  <a:pt x="3499" y="12090"/>
                  <a:pt x="3440" y="10527"/>
                  <a:pt x="3332" y="9367"/>
                </a:cubicBezTo>
                <a:cubicBezTo>
                  <a:pt x="3229" y="8252"/>
                  <a:pt x="3087" y="7628"/>
                  <a:pt x="2939" y="7630"/>
                </a:cubicBezTo>
              </a:path>
              <a:path w="21600" h="21600">
                <a:moveTo>
                  <a:pt x="4753" y="7607"/>
                </a:moveTo>
                <a:cubicBezTo>
                  <a:pt x="4620" y="7578"/>
                  <a:pt x="4491" y="8092"/>
                  <a:pt x="4393" y="9039"/>
                </a:cubicBezTo>
                <a:cubicBezTo>
                  <a:pt x="4310" y="9884"/>
                  <a:pt x="4251" y="10959"/>
                  <a:pt x="4225" y="12137"/>
                </a:cubicBezTo>
                <a:lnTo>
                  <a:pt x="5290" y="12137"/>
                </a:lnTo>
                <a:cubicBezTo>
                  <a:pt x="5271" y="11243"/>
                  <a:pt x="5235" y="10402"/>
                  <a:pt x="5182" y="9672"/>
                </a:cubicBezTo>
                <a:cubicBezTo>
                  <a:pt x="5133" y="9024"/>
                  <a:pt x="5069" y="8508"/>
                  <a:pt x="4997" y="8170"/>
                </a:cubicBezTo>
                <a:cubicBezTo>
                  <a:pt x="4920" y="7797"/>
                  <a:pt x="4837" y="7607"/>
                  <a:pt x="4753" y="7607"/>
                </a:cubicBezTo>
              </a:path>
              <a:path w="21600" h="21600">
                <a:moveTo>
                  <a:pt x="14087" y="7560"/>
                </a:moveTo>
                <a:cubicBezTo>
                  <a:pt x="13988" y="7550"/>
                  <a:pt x="13890" y="7827"/>
                  <a:pt x="13805" y="8358"/>
                </a:cubicBezTo>
                <a:cubicBezTo>
                  <a:pt x="13719" y="8884"/>
                  <a:pt x="13647" y="9647"/>
                  <a:pt x="13599" y="10565"/>
                </a:cubicBezTo>
                <a:cubicBezTo>
                  <a:pt x="13549" y="11485"/>
                  <a:pt x="13522" y="12529"/>
                  <a:pt x="13521" y="13593"/>
                </a:cubicBezTo>
                <a:cubicBezTo>
                  <a:pt x="13522" y="14656"/>
                  <a:pt x="13549" y="15701"/>
                  <a:pt x="13599" y="16621"/>
                </a:cubicBezTo>
                <a:cubicBezTo>
                  <a:pt x="13648" y="17549"/>
                  <a:pt x="13720" y="18319"/>
                  <a:pt x="13807" y="18851"/>
                </a:cubicBezTo>
                <a:cubicBezTo>
                  <a:pt x="13892" y="19389"/>
                  <a:pt x="13988" y="19673"/>
                  <a:pt x="14087" y="19673"/>
                </a:cubicBezTo>
                <a:cubicBezTo>
                  <a:pt x="14186" y="19666"/>
                  <a:pt x="14284" y="19391"/>
                  <a:pt x="14371" y="18875"/>
                </a:cubicBezTo>
                <a:cubicBezTo>
                  <a:pt x="14457" y="18363"/>
                  <a:pt x="14529" y="17617"/>
                  <a:pt x="14579" y="16715"/>
                </a:cubicBezTo>
                <a:cubicBezTo>
                  <a:pt x="14629" y="15776"/>
                  <a:pt x="14654" y="14715"/>
                  <a:pt x="14653" y="13640"/>
                </a:cubicBezTo>
                <a:cubicBezTo>
                  <a:pt x="14656" y="12020"/>
                  <a:pt x="14597" y="10457"/>
                  <a:pt x="14490" y="9297"/>
                </a:cubicBezTo>
                <a:cubicBezTo>
                  <a:pt x="14383" y="8184"/>
                  <a:pt x="14237" y="7583"/>
                  <a:pt x="14087" y="7630"/>
                </a:cubicBezTo>
              </a:path>
              <a:path w="21600" h="21600">
                <a:moveTo>
                  <a:pt x="10090" y="7560"/>
                </a:moveTo>
                <a:cubicBezTo>
                  <a:pt x="9990" y="7548"/>
                  <a:pt x="9892" y="7825"/>
                  <a:pt x="9806" y="8358"/>
                </a:cubicBezTo>
                <a:cubicBezTo>
                  <a:pt x="9719" y="8884"/>
                  <a:pt x="9648" y="9647"/>
                  <a:pt x="9600" y="10565"/>
                </a:cubicBezTo>
                <a:cubicBezTo>
                  <a:pt x="9550" y="11487"/>
                  <a:pt x="9524" y="12532"/>
                  <a:pt x="9524" y="13593"/>
                </a:cubicBezTo>
                <a:cubicBezTo>
                  <a:pt x="9524" y="14654"/>
                  <a:pt x="9550" y="15699"/>
                  <a:pt x="9600" y="16621"/>
                </a:cubicBezTo>
                <a:cubicBezTo>
                  <a:pt x="9649" y="17548"/>
                  <a:pt x="9721" y="18319"/>
                  <a:pt x="9808" y="18851"/>
                </a:cubicBezTo>
                <a:cubicBezTo>
                  <a:pt x="9892" y="19389"/>
                  <a:pt x="9989" y="19673"/>
                  <a:pt x="10088" y="19673"/>
                </a:cubicBezTo>
                <a:cubicBezTo>
                  <a:pt x="10188" y="19663"/>
                  <a:pt x="10286" y="19389"/>
                  <a:pt x="10374" y="18875"/>
                </a:cubicBezTo>
                <a:cubicBezTo>
                  <a:pt x="10460" y="18368"/>
                  <a:pt x="10531" y="17621"/>
                  <a:pt x="10580" y="16715"/>
                </a:cubicBezTo>
                <a:cubicBezTo>
                  <a:pt x="10630" y="15776"/>
                  <a:pt x="10655" y="14715"/>
                  <a:pt x="10653" y="13640"/>
                </a:cubicBezTo>
                <a:cubicBezTo>
                  <a:pt x="10657" y="12020"/>
                  <a:pt x="10598" y="10456"/>
                  <a:pt x="10490" y="9297"/>
                </a:cubicBezTo>
                <a:cubicBezTo>
                  <a:pt x="10382" y="8163"/>
                  <a:pt x="10234" y="7557"/>
                  <a:pt x="10081" y="7630"/>
                </a:cubicBezTo>
              </a:path>
              <a:path w="21600" h="21600">
                <a:moveTo>
                  <a:pt x="1684" y="6151"/>
                </a:moveTo>
                <a:lnTo>
                  <a:pt x="1874" y="6151"/>
                </a:lnTo>
                <a:lnTo>
                  <a:pt x="1874" y="21129"/>
                </a:lnTo>
                <a:lnTo>
                  <a:pt x="1691" y="21129"/>
                </a:lnTo>
              </a:path>
              <a:path w="21600" h="21600">
                <a:moveTo>
                  <a:pt x="12834" y="6081"/>
                </a:moveTo>
                <a:lnTo>
                  <a:pt x="13018" y="6081"/>
                </a:lnTo>
                <a:lnTo>
                  <a:pt x="13018" y="21058"/>
                </a:lnTo>
                <a:lnTo>
                  <a:pt x="12834" y="21058"/>
                </a:lnTo>
              </a:path>
              <a:path w="21600" h="21600">
                <a:moveTo>
                  <a:pt x="4750" y="5822"/>
                </a:moveTo>
                <a:cubicBezTo>
                  <a:pt x="4978" y="5738"/>
                  <a:pt x="5194" y="6815"/>
                  <a:pt x="5332" y="8710"/>
                </a:cubicBezTo>
                <a:cubicBezTo>
                  <a:pt x="5439" y="10175"/>
                  <a:pt x="5495" y="11983"/>
                  <a:pt x="5491" y="13828"/>
                </a:cubicBezTo>
                <a:lnTo>
                  <a:pt x="4207" y="13828"/>
                </a:lnTo>
                <a:cubicBezTo>
                  <a:pt x="4205" y="15415"/>
                  <a:pt x="4262" y="16948"/>
                  <a:pt x="4366" y="18100"/>
                </a:cubicBezTo>
                <a:cubicBezTo>
                  <a:pt x="4464" y="19208"/>
                  <a:pt x="4602" y="19823"/>
                  <a:pt x="4746" y="19790"/>
                </a:cubicBezTo>
                <a:cubicBezTo>
                  <a:pt x="4818" y="19788"/>
                  <a:pt x="4889" y="19652"/>
                  <a:pt x="4956" y="19391"/>
                </a:cubicBezTo>
                <a:cubicBezTo>
                  <a:pt x="5020" y="19140"/>
                  <a:pt x="5080" y="18783"/>
                  <a:pt x="5133" y="18335"/>
                </a:cubicBezTo>
                <a:cubicBezTo>
                  <a:pt x="5195" y="17692"/>
                  <a:pt x="5248" y="16954"/>
                  <a:pt x="5290" y="16152"/>
                </a:cubicBezTo>
                <a:lnTo>
                  <a:pt x="5444" y="17020"/>
                </a:lnTo>
                <a:cubicBezTo>
                  <a:pt x="5400" y="17962"/>
                  <a:pt x="5340" y="18811"/>
                  <a:pt x="5267" y="19532"/>
                </a:cubicBezTo>
                <a:cubicBezTo>
                  <a:pt x="5202" y="20166"/>
                  <a:pt x="5126" y="20668"/>
                  <a:pt x="5044" y="21011"/>
                </a:cubicBezTo>
                <a:cubicBezTo>
                  <a:pt x="4953" y="21354"/>
                  <a:pt x="4858" y="21521"/>
                  <a:pt x="4762" y="21504"/>
                </a:cubicBezTo>
                <a:cubicBezTo>
                  <a:pt x="4555" y="21647"/>
                  <a:pt x="4353" y="20781"/>
                  <a:pt x="4216" y="19157"/>
                </a:cubicBezTo>
                <a:cubicBezTo>
                  <a:pt x="4088" y="17671"/>
                  <a:pt x="4018" y="15736"/>
                  <a:pt x="4019" y="13734"/>
                </a:cubicBezTo>
                <a:cubicBezTo>
                  <a:pt x="4017" y="11896"/>
                  <a:pt x="4076" y="10105"/>
                  <a:pt x="4185" y="8663"/>
                </a:cubicBezTo>
                <a:cubicBezTo>
                  <a:pt x="4317" y="6792"/>
                  <a:pt x="4529" y="5729"/>
                  <a:pt x="4750" y="5822"/>
                </a:cubicBezTo>
              </a:path>
              <a:path w="21600" h="21600">
                <a:moveTo>
                  <a:pt x="18388" y="5776"/>
                </a:moveTo>
                <a:cubicBezTo>
                  <a:pt x="18596" y="5719"/>
                  <a:pt x="18796" y="6630"/>
                  <a:pt x="18934" y="8264"/>
                </a:cubicBezTo>
                <a:cubicBezTo>
                  <a:pt x="19064" y="9738"/>
                  <a:pt x="19134" y="11680"/>
                  <a:pt x="19131" y="13687"/>
                </a:cubicBezTo>
                <a:cubicBezTo>
                  <a:pt x="19133" y="15727"/>
                  <a:pt x="19058" y="17692"/>
                  <a:pt x="18923" y="19157"/>
                </a:cubicBezTo>
                <a:cubicBezTo>
                  <a:pt x="18786" y="20718"/>
                  <a:pt x="18591" y="21575"/>
                  <a:pt x="18388" y="21504"/>
                </a:cubicBezTo>
                <a:cubicBezTo>
                  <a:pt x="18185" y="21579"/>
                  <a:pt x="17989" y="20722"/>
                  <a:pt x="17851" y="19157"/>
                </a:cubicBezTo>
                <a:cubicBezTo>
                  <a:pt x="17716" y="17692"/>
                  <a:pt x="17641" y="15727"/>
                  <a:pt x="17643" y="13687"/>
                </a:cubicBezTo>
                <a:cubicBezTo>
                  <a:pt x="17641" y="11689"/>
                  <a:pt x="17711" y="9759"/>
                  <a:pt x="17840" y="8287"/>
                </a:cubicBezTo>
                <a:cubicBezTo>
                  <a:pt x="17979" y="6646"/>
                  <a:pt x="18179" y="5726"/>
                  <a:pt x="18388" y="5776"/>
                </a:cubicBezTo>
              </a:path>
              <a:path w="21600" h="21600">
                <a:moveTo>
                  <a:pt x="16715" y="5776"/>
                </a:moveTo>
                <a:cubicBezTo>
                  <a:pt x="16808" y="5768"/>
                  <a:pt x="16900" y="5919"/>
                  <a:pt x="16988" y="6222"/>
                </a:cubicBezTo>
                <a:cubicBezTo>
                  <a:pt x="17069" y="6487"/>
                  <a:pt x="17144" y="6891"/>
                  <a:pt x="17212" y="7419"/>
                </a:cubicBezTo>
                <a:cubicBezTo>
                  <a:pt x="17273" y="7928"/>
                  <a:pt x="17324" y="8560"/>
                  <a:pt x="17362" y="9273"/>
                </a:cubicBezTo>
                <a:lnTo>
                  <a:pt x="17216" y="10212"/>
                </a:lnTo>
                <a:cubicBezTo>
                  <a:pt x="17097" y="8494"/>
                  <a:pt x="16904" y="7510"/>
                  <a:pt x="16702" y="7583"/>
                </a:cubicBezTo>
                <a:cubicBezTo>
                  <a:pt x="16540" y="7534"/>
                  <a:pt x="16384" y="8168"/>
                  <a:pt x="16268" y="9344"/>
                </a:cubicBezTo>
                <a:cubicBezTo>
                  <a:pt x="16156" y="10452"/>
                  <a:pt x="16094" y="12001"/>
                  <a:pt x="16096" y="13616"/>
                </a:cubicBezTo>
                <a:cubicBezTo>
                  <a:pt x="16095" y="14699"/>
                  <a:pt x="16123" y="15762"/>
                  <a:pt x="16176" y="16692"/>
                </a:cubicBezTo>
                <a:cubicBezTo>
                  <a:pt x="16228" y="17685"/>
                  <a:pt x="16305" y="18499"/>
                  <a:pt x="16400" y="19039"/>
                </a:cubicBezTo>
                <a:cubicBezTo>
                  <a:pt x="16495" y="19572"/>
                  <a:pt x="16601" y="19847"/>
                  <a:pt x="16708" y="19837"/>
                </a:cubicBezTo>
                <a:cubicBezTo>
                  <a:pt x="16910" y="19870"/>
                  <a:pt x="17101" y="18894"/>
                  <a:pt x="17223" y="17208"/>
                </a:cubicBezTo>
                <a:lnTo>
                  <a:pt x="17368" y="18194"/>
                </a:lnTo>
                <a:cubicBezTo>
                  <a:pt x="17299" y="19274"/>
                  <a:pt x="17205" y="20140"/>
                  <a:pt x="17093" y="20706"/>
                </a:cubicBezTo>
                <a:cubicBezTo>
                  <a:pt x="16970" y="21314"/>
                  <a:pt x="16836" y="21619"/>
                  <a:pt x="16700" y="21598"/>
                </a:cubicBezTo>
                <a:cubicBezTo>
                  <a:pt x="16491" y="21640"/>
                  <a:pt x="16289" y="20793"/>
                  <a:pt x="16140" y="19250"/>
                </a:cubicBezTo>
                <a:cubicBezTo>
                  <a:pt x="15994" y="17837"/>
                  <a:pt x="15913" y="15840"/>
                  <a:pt x="15917" y="13757"/>
                </a:cubicBezTo>
                <a:cubicBezTo>
                  <a:pt x="15916" y="12337"/>
                  <a:pt x="15953" y="10943"/>
                  <a:pt x="16022" y="9720"/>
                </a:cubicBezTo>
                <a:cubicBezTo>
                  <a:pt x="16090" y="8487"/>
                  <a:pt x="16189" y="7480"/>
                  <a:pt x="16308" y="6809"/>
                </a:cubicBezTo>
                <a:cubicBezTo>
                  <a:pt x="16433" y="6114"/>
                  <a:pt x="16573" y="5759"/>
                  <a:pt x="16715" y="5776"/>
                </a:cubicBezTo>
              </a:path>
              <a:path w="21600" h="21600">
                <a:moveTo>
                  <a:pt x="6162" y="5729"/>
                </a:moveTo>
                <a:cubicBezTo>
                  <a:pt x="6312" y="5865"/>
                  <a:pt x="6450" y="6606"/>
                  <a:pt x="6549" y="7794"/>
                </a:cubicBezTo>
                <a:lnTo>
                  <a:pt x="6433" y="9062"/>
                </a:lnTo>
                <a:cubicBezTo>
                  <a:pt x="6358" y="8193"/>
                  <a:pt x="6255" y="7663"/>
                  <a:pt x="6144" y="7583"/>
                </a:cubicBezTo>
                <a:cubicBezTo>
                  <a:pt x="6087" y="7574"/>
                  <a:pt x="6032" y="7792"/>
                  <a:pt x="5990" y="8193"/>
                </a:cubicBezTo>
                <a:cubicBezTo>
                  <a:pt x="5950" y="8553"/>
                  <a:pt x="5927" y="9076"/>
                  <a:pt x="5927" y="9625"/>
                </a:cubicBezTo>
                <a:cubicBezTo>
                  <a:pt x="5929" y="10142"/>
                  <a:pt x="5947" y="10637"/>
                  <a:pt x="5979" y="11034"/>
                </a:cubicBezTo>
                <a:cubicBezTo>
                  <a:pt x="6044" y="11692"/>
                  <a:pt x="6119" y="12224"/>
                  <a:pt x="6202" y="12607"/>
                </a:cubicBezTo>
                <a:cubicBezTo>
                  <a:pt x="6308" y="13112"/>
                  <a:pt x="6403" y="13839"/>
                  <a:pt x="6482" y="14743"/>
                </a:cubicBezTo>
                <a:cubicBezTo>
                  <a:pt x="6528" y="15429"/>
                  <a:pt x="6553" y="16250"/>
                  <a:pt x="6553" y="17091"/>
                </a:cubicBezTo>
                <a:cubicBezTo>
                  <a:pt x="6554" y="18265"/>
                  <a:pt x="6510" y="19391"/>
                  <a:pt x="6430" y="20213"/>
                </a:cubicBezTo>
                <a:cubicBezTo>
                  <a:pt x="6348" y="21056"/>
                  <a:pt x="6237" y="21513"/>
                  <a:pt x="6122" y="21481"/>
                </a:cubicBezTo>
                <a:cubicBezTo>
                  <a:pt x="6040" y="21481"/>
                  <a:pt x="5959" y="21288"/>
                  <a:pt x="5885" y="20917"/>
                </a:cubicBezTo>
                <a:cubicBezTo>
                  <a:pt x="5812" y="20556"/>
                  <a:pt x="5749" y="20028"/>
                  <a:pt x="5699" y="19368"/>
                </a:cubicBezTo>
                <a:lnTo>
                  <a:pt x="5815" y="17983"/>
                </a:lnTo>
                <a:cubicBezTo>
                  <a:pt x="5886" y="18976"/>
                  <a:pt x="5995" y="19586"/>
                  <a:pt x="6113" y="19649"/>
                </a:cubicBezTo>
                <a:cubicBezTo>
                  <a:pt x="6182" y="19671"/>
                  <a:pt x="6249" y="19410"/>
                  <a:pt x="6301" y="18922"/>
                </a:cubicBezTo>
                <a:cubicBezTo>
                  <a:pt x="6350" y="18481"/>
                  <a:pt x="6378" y="17840"/>
                  <a:pt x="6379" y="17161"/>
                </a:cubicBezTo>
                <a:cubicBezTo>
                  <a:pt x="6378" y="16621"/>
                  <a:pt x="6360" y="16098"/>
                  <a:pt x="6327" y="15682"/>
                </a:cubicBezTo>
                <a:cubicBezTo>
                  <a:pt x="6261" y="15030"/>
                  <a:pt x="6186" y="14492"/>
                  <a:pt x="6104" y="14086"/>
                </a:cubicBezTo>
                <a:cubicBezTo>
                  <a:pt x="6002" y="13619"/>
                  <a:pt x="5912" y="12921"/>
                  <a:pt x="5840" y="12043"/>
                </a:cubicBezTo>
                <a:cubicBezTo>
                  <a:pt x="5793" y="11363"/>
                  <a:pt x="5768" y="10536"/>
                  <a:pt x="5770" y="9696"/>
                </a:cubicBezTo>
                <a:cubicBezTo>
                  <a:pt x="5768" y="8625"/>
                  <a:pt x="5808" y="7593"/>
                  <a:pt x="5882" y="6855"/>
                </a:cubicBezTo>
                <a:cubicBezTo>
                  <a:pt x="5957" y="6102"/>
                  <a:pt x="6058" y="5696"/>
                  <a:pt x="6162" y="5729"/>
                </a:cubicBezTo>
              </a:path>
              <a:path w="21600" h="21600">
                <a:moveTo>
                  <a:pt x="465" y="5729"/>
                </a:moveTo>
                <a:cubicBezTo>
                  <a:pt x="614" y="5876"/>
                  <a:pt x="751" y="6614"/>
                  <a:pt x="850" y="7794"/>
                </a:cubicBezTo>
                <a:lnTo>
                  <a:pt x="731" y="9062"/>
                </a:lnTo>
                <a:cubicBezTo>
                  <a:pt x="658" y="8196"/>
                  <a:pt x="555" y="7665"/>
                  <a:pt x="445" y="7583"/>
                </a:cubicBezTo>
                <a:cubicBezTo>
                  <a:pt x="388" y="7574"/>
                  <a:pt x="332" y="7792"/>
                  <a:pt x="290" y="8194"/>
                </a:cubicBezTo>
                <a:cubicBezTo>
                  <a:pt x="251" y="8553"/>
                  <a:pt x="228" y="9076"/>
                  <a:pt x="228" y="9626"/>
                </a:cubicBezTo>
                <a:cubicBezTo>
                  <a:pt x="230" y="10142"/>
                  <a:pt x="248" y="10637"/>
                  <a:pt x="279" y="11034"/>
                </a:cubicBezTo>
                <a:cubicBezTo>
                  <a:pt x="344" y="11692"/>
                  <a:pt x="420" y="12224"/>
                  <a:pt x="503" y="12607"/>
                </a:cubicBezTo>
                <a:cubicBezTo>
                  <a:pt x="608" y="13112"/>
                  <a:pt x="703" y="13837"/>
                  <a:pt x="780" y="14743"/>
                </a:cubicBezTo>
                <a:cubicBezTo>
                  <a:pt x="828" y="15422"/>
                  <a:pt x="854" y="16246"/>
                  <a:pt x="854" y="17091"/>
                </a:cubicBezTo>
                <a:cubicBezTo>
                  <a:pt x="855" y="18269"/>
                  <a:pt x="810" y="19399"/>
                  <a:pt x="729" y="20213"/>
                </a:cubicBezTo>
                <a:cubicBezTo>
                  <a:pt x="648" y="21060"/>
                  <a:pt x="537" y="21518"/>
                  <a:pt x="422" y="21481"/>
                </a:cubicBezTo>
                <a:cubicBezTo>
                  <a:pt x="340" y="21481"/>
                  <a:pt x="259" y="21288"/>
                  <a:pt x="185" y="20917"/>
                </a:cubicBezTo>
                <a:cubicBezTo>
                  <a:pt x="113" y="20556"/>
                  <a:pt x="49" y="20028"/>
                  <a:pt x="0" y="19368"/>
                </a:cubicBezTo>
                <a:lnTo>
                  <a:pt x="116" y="17983"/>
                </a:lnTo>
                <a:cubicBezTo>
                  <a:pt x="186" y="18976"/>
                  <a:pt x="295" y="19586"/>
                  <a:pt x="413" y="19650"/>
                </a:cubicBezTo>
                <a:cubicBezTo>
                  <a:pt x="483" y="19671"/>
                  <a:pt x="550" y="19410"/>
                  <a:pt x="601" y="18922"/>
                </a:cubicBezTo>
                <a:cubicBezTo>
                  <a:pt x="650" y="18481"/>
                  <a:pt x="679" y="17840"/>
                  <a:pt x="679" y="17161"/>
                </a:cubicBezTo>
                <a:cubicBezTo>
                  <a:pt x="679" y="16621"/>
                  <a:pt x="661" y="16098"/>
                  <a:pt x="628" y="15682"/>
                </a:cubicBezTo>
                <a:cubicBezTo>
                  <a:pt x="562" y="15027"/>
                  <a:pt x="487" y="14490"/>
                  <a:pt x="404" y="14086"/>
                </a:cubicBezTo>
                <a:cubicBezTo>
                  <a:pt x="304" y="13612"/>
                  <a:pt x="215" y="12914"/>
                  <a:pt x="143" y="12044"/>
                </a:cubicBezTo>
                <a:cubicBezTo>
                  <a:pt x="96" y="11363"/>
                  <a:pt x="71" y="10536"/>
                  <a:pt x="73" y="9696"/>
                </a:cubicBezTo>
                <a:cubicBezTo>
                  <a:pt x="70" y="8623"/>
                  <a:pt x="110" y="7588"/>
                  <a:pt x="185" y="6855"/>
                </a:cubicBezTo>
                <a:cubicBezTo>
                  <a:pt x="260" y="6097"/>
                  <a:pt x="361" y="5689"/>
                  <a:pt x="465" y="5729"/>
                </a:cubicBezTo>
              </a:path>
              <a:path w="21600" h="21600">
                <a:moveTo>
                  <a:pt x="20142" y="5705"/>
                </a:moveTo>
                <a:cubicBezTo>
                  <a:pt x="20210" y="5703"/>
                  <a:pt x="20277" y="5846"/>
                  <a:pt x="20339" y="6128"/>
                </a:cubicBezTo>
                <a:cubicBezTo>
                  <a:pt x="20397" y="6374"/>
                  <a:pt x="20449" y="6759"/>
                  <a:pt x="20491" y="7255"/>
                </a:cubicBezTo>
                <a:cubicBezTo>
                  <a:pt x="20538" y="7858"/>
                  <a:pt x="20573" y="8550"/>
                  <a:pt x="20594" y="9297"/>
                </a:cubicBezTo>
                <a:cubicBezTo>
                  <a:pt x="20645" y="8220"/>
                  <a:pt x="20722" y="7297"/>
                  <a:pt x="20817" y="6621"/>
                </a:cubicBezTo>
                <a:cubicBezTo>
                  <a:pt x="20905" y="6022"/>
                  <a:pt x="21008" y="5703"/>
                  <a:pt x="21113" y="5705"/>
                </a:cubicBezTo>
                <a:cubicBezTo>
                  <a:pt x="21205" y="5684"/>
                  <a:pt x="21297" y="5954"/>
                  <a:pt x="21374" y="6480"/>
                </a:cubicBezTo>
                <a:cubicBezTo>
                  <a:pt x="21450" y="7010"/>
                  <a:pt x="21509" y="7773"/>
                  <a:pt x="21542" y="8663"/>
                </a:cubicBezTo>
                <a:cubicBezTo>
                  <a:pt x="21586" y="10022"/>
                  <a:pt x="21605" y="11457"/>
                  <a:pt x="21598" y="12889"/>
                </a:cubicBezTo>
                <a:lnTo>
                  <a:pt x="21598" y="21058"/>
                </a:lnTo>
                <a:lnTo>
                  <a:pt x="21410" y="21058"/>
                </a:lnTo>
                <a:lnTo>
                  <a:pt x="21410" y="12889"/>
                </a:lnTo>
                <a:cubicBezTo>
                  <a:pt x="21416" y="11773"/>
                  <a:pt x="21405" y="10656"/>
                  <a:pt x="21377" y="9579"/>
                </a:cubicBezTo>
                <a:cubicBezTo>
                  <a:pt x="21356" y="8975"/>
                  <a:pt x="21317" y="8461"/>
                  <a:pt x="21265" y="8123"/>
                </a:cubicBezTo>
                <a:cubicBezTo>
                  <a:pt x="21209" y="7743"/>
                  <a:pt x="21143" y="7553"/>
                  <a:pt x="21077" y="7583"/>
                </a:cubicBezTo>
                <a:cubicBezTo>
                  <a:pt x="20989" y="7569"/>
                  <a:pt x="20904" y="7858"/>
                  <a:pt x="20833" y="8405"/>
                </a:cubicBezTo>
                <a:cubicBezTo>
                  <a:pt x="20760" y="8947"/>
                  <a:pt x="20704" y="9708"/>
                  <a:pt x="20672" y="10588"/>
                </a:cubicBezTo>
                <a:cubicBezTo>
                  <a:pt x="20630" y="12112"/>
                  <a:pt x="20612" y="13699"/>
                  <a:pt x="20621" y="15283"/>
                </a:cubicBezTo>
                <a:lnTo>
                  <a:pt x="20621" y="21152"/>
                </a:lnTo>
                <a:lnTo>
                  <a:pt x="20439" y="21152"/>
                </a:lnTo>
                <a:lnTo>
                  <a:pt x="20439" y="13476"/>
                </a:lnTo>
                <a:cubicBezTo>
                  <a:pt x="20445" y="12245"/>
                  <a:pt x="20434" y="11013"/>
                  <a:pt x="20408" y="9813"/>
                </a:cubicBezTo>
                <a:cubicBezTo>
                  <a:pt x="20388" y="9177"/>
                  <a:pt x="20349" y="8625"/>
                  <a:pt x="20296" y="8240"/>
                </a:cubicBezTo>
                <a:cubicBezTo>
                  <a:pt x="20240" y="7856"/>
                  <a:pt x="20173" y="7658"/>
                  <a:pt x="20106" y="7677"/>
                </a:cubicBezTo>
                <a:cubicBezTo>
                  <a:pt x="20020" y="7675"/>
                  <a:pt x="19937" y="7954"/>
                  <a:pt x="19867" y="8475"/>
                </a:cubicBezTo>
                <a:cubicBezTo>
                  <a:pt x="19793" y="9008"/>
                  <a:pt x="19736" y="9759"/>
                  <a:pt x="19704" y="10635"/>
                </a:cubicBezTo>
                <a:cubicBezTo>
                  <a:pt x="19662" y="11983"/>
                  <a:pt x="19644" y="13398"/>
                  <a:pt x="19650" y="14814"/>
                </a:cubicBezTo>
                <a:lnTo>
                  <a:pt x="19650" y="21152"/>
                </a:lnTo>
                <a:lnTo>
                  <a:pt x="19466" y="21152"/>
                </a:lnTo>
                <a:lnTo>
                  <a:pt x="19469" y="6081"/>
                </a:lnTo>
                <a:lnTo>
                  <a:pt x="19652" y="6081"/>
                </a:lnTo>
                <a:lnTo>
                  <a:pt x="19652" y="8663"/>
                </a:lnTo>
                <a:cubicBezTo>
                  <a:pt x="19705" y="7844"/>
                  <a:pt x="19772" y="7135"/>
                  <a:pt x="19849" y="6574"/>
                </a:cubicBezTo>
                <a:cubicBezTo>
                  <a:pt x="19937" y="6008"/>
                  <a:pt x="20039" y="5708"/>
                  <a:pt x="20142" y="5705"/>
                </a:cubicBezTo>
              </a:path>
              <a:path w="21600" h="21600">
                <a:moveTo>
                  <a:pt x="7546" y="5705"/>
                </a:moveTo>
                <a:cubicBezTo>
                  <a:pt x="7614" y="5703"/>
                  <a:pt x="7681" y="5846"/>
                  <a:pt x="7743" y="6128"/>
                </a:cubicBezTo>
                <a:cubicBezTo>
                  <a:pt x="7801" y="6381"/>
                  <a:pt x="7853" y="6766"/>
                  <a:pt x="7895" y="7254"/>
                </a:cubicBezTo>
                <a:cubicBezTo>
                  <a:pt x="7941" y="7862"/>
                  <a:pt x="7976" y="8555"/>
                  <a:pt x="7998" y="9297"/>
                </a:cubicBezTo>
                <a:cubicBezTo>
                  <a:pt x="8050" y="8219"/>
                  <a:pt x="8127" y="7297"/>
                  <a:pt x="8222" y="6620"/>
                </a:cubicBezTo>
                <a:cubicBezTo>
                  <a:pt x="8310" y="6022"/>
                  <a:pt x="8413" y="5703"/>
                  <a:pt x="8517" y="5705"/>
                </a:cubicBezTo>
                <a:cubicBezTo>
                  <a:pt x="8610" y="5689"/>
                  <a:pt x="8701" y="5958"/>
                  <a:pt x="8779" y="6480"/>
                </a:cubicBezTo>
                <a:cubicBezTo>
                  <a:pt x="8854" y="7022"/>
                  <a:pt x="8912" y="7780"/>
                  <a:pt x="8947" y="8663"/>
                </a:cubicBezTo>
                <a:cubicBezTo>
                  <a:pt x="8989" y="10027"/>
                  <a:pt x="9007" y="11457"/>
                  <a:pt x="9000" y="12889"/>
                </a:cubicBezTo>
                <a:lnTo>
                  <a:pt x="9000" y="21058"/>
                </a:lnTo>
                <a:lnTo>
                  <a:pt x="8815" y="21058"/>
                </a:lnTo>
                <a:lnTo>
                  <a:pt x="8815" y="12889"/>
                </a:lnTo>
                <a:cubicBezTo>
                  <a:pt x="8821" y="11773"/>
                  <a:pt x="8809" y="10656"/>
                  <a:pt x="8781" y="9579"/>
                </a:cubicBezTo>
                <a:cubicBezTo>
                  <a:pt x="8760" y="8980"/>
                  <a:pt x="8721" y="8468"/>
                  <a:pt x="8669" y="8123"/>
                </a:cubicBezTo>
                <a:cubicBezTo>
                  <a:pt x="8613" y="7747"/>
                  <a:pt x="8548" y="7560"/>
                  <a:pt x="8481" y="7583"/>
                </a:cubicBezTo>
                <a:cubicBezTo>
                  <a:pt x="8394" y="7569"/>
                  <a:pt x="8308" y="7858"/>
                  <a:pt x="8238" y="8405"/>
                </a:cubicBezTo>
                <a:cubicBezTo>
                  <a:pt x="8164" y="8947"/>
                  <a:pt x="8108" y="9708"/>
                  <a:pt x="8077" y="10588"/>
                </a:cubicBezTo>
                <a:cubicBezTo>
                  <a:pt x="8033" y="12109"/>
                  <a:pt x="8016" y="13698"/>
                  <a:pt x="8025" y="15283"/>
                </a:cubicBezTo>
                <a:lnTo>
                  <a:pt x="8025" y="21152"/>
                </a:lnTo>
                <a:lnTo>
                  <a:pt x="7842" y="21152"/>
                </a:lnTo>
                <a:lnTo>
                  <a:pt x="7842" y="13475"/>
                </a:lnTo>
                <a:cubicBezTo>
                  <a:pt x="7848" y="12243"/>
                  <a:pt x="7837" y="11010"/>
                  <a:pt x="7808" y="9813"/>
                </a:cubicBezTo>
                <a:cubicBezTo>
                  <a:pt x="7788" y="9172"/>
                  <a:pt x="7749" y="8621"/>
                  <a:pt x="7696" y="8240"/>
                </a:cubicBezTo>
                <a:cubicBezTo>
                  <a:pt x="7640" y="7855"/>
                  <a:pt x="7574" y="7658"/>
                  <a:pt x="7506" y="7677"/>
                </a:cubicBezTo>
                <a:cubicBezTo>
                  <a:pt x="7421" y="7675"/>
                  <a:pt x="7338" y="7954"/>
                  <a:pt x="7269" y="8475"/>
                </a:cubicBezTo>
                <a:cubicBezTo>
                  <a:pt x="7195" y="9008"/>
                  <a:pt x="7138" y="9759"/>
                  <a:pt x="7106" y="10635"/>
                </a:cubicBezTo>
                <a:cubicBezTo>
                  <a:pt x="7064" y="11982"/>
                  <a:pt x="7046" y="13398"/>
                  <a:pt x="7052" y="14814"/>
                </a:cubicBezTo>
                <a:lnTo>
                  <a:pt x="7052" y="21152"/>
                </a:lnTo>
                <a:lnTo>
                  <a:pt x="6869" y="21152"/>
                </a:lnTo>
                <a:lnTo>
                  <a:pt x="6873" y="6081"/>
                </a:lnTo>
                <a:lnTo>
                  <a:pt x="7057" y="6081"/>
                </a:lnTo>
                <a:lnTo>
                  <a:pt x="7057" y="8663"/>
                </a:lnTo>
                <a:cubicBezTo>
                  <a:pt x="7109" y="7844"/>
                  <a:pt x="7176" y="7135"/>
                  <a:pt x="7253" y="6574"/>
                </a:cubicBezTo>
                <a:cubicBezTo>
                  <a:pt x="7342" y="6003"/>
                  <a:pt x="7443" y="5703"/>
                  <a:pt x="7546" y="5705"/>
                </a:cubicBezTo>
              </a:path>
              <a:path w="21600" h="21600">
                <a:moveTo>
                  <a:pt x="11944" y="5658"/>
                </a:moveTo>
                <a:cubicBezTo>
                  <a:pt x="12045" y="5639"/>
                  <a:pt x="12144" y="5933"/>
                  <a:pt x="12228" y="6503"/>
                </a:cubicBezTo>
                <a:cubicBezTo>
                  <a:pt x="12310" y="7074"/>
                  <a:pt x="12374" y="7890"/>
                  <a:pt x="12412" y="8851"/>
                </a:cubicBezTo>
                <a:cubicBezTo>
                  <a:pt x="12457" y="10304"/>
                  <a:pt x="12477" y="11830"/>
                  <a:pt x="12470" y="13358"/>
                </a:cubicBezTo>
                <a:lnTo>
                  <a:pt x="12470" y="21058"/>
                </a:lnTo>
                <a:lnTo>
                  <a:pt x="12286" y="21058"/>
                </a:lnTo>
                <a:lnTo>
                  <a:pt x="12286" y="14015"/>
                </a:lnTo>
                <a:cubicBezTo>
                  <a:pt x="12290" y="12860"/>
                  <a:pt x="12284" y="11705"/>
                  <a:pt x="12266" y="10564"/>
                </a:cubicBezTo>
                <a:cubicBezTo>
                  <a:pt x="12253" y="9654"/>
                  <a:pt x="12209" y="8823"/>
                  <a:pt x="12143" y="8217"/>
                </a:cubicBezTo>
                <a:cubicBezTo>
                  <a:pt x="12075" y="7693"/>
                  <a:pt x="11992" y="7430"/>
                  <a:pt x="11908" y="7466"/>
                </a:cubicBezTo>
                <a:cubicBezTo>
                  <a:pt x="11798" y="7456"/>
                  <a:pt x="11691" y="7874"/>
                  <a:pt x="11609" y="8639"/>
                </a:cubicBezTo>
                <a:cubicBezTo>
                  <a:pt x="11523" y="9362"/>
                  <a:pt x="11462" y="10360"/>
                  <a:pt x="11436" y="11480"/>
                </a:cubicBezTo>
                <a:cubicBezTo>
                  <a:pt x="11414" y="12827"/>
                  <a:pt x="11405" y="14196"/>
                  <a:pt x="11409" y="15565"/>
                </a:cubicBezTo>
                <a:lnTo>
                  <a:pt x="11409" y="21058"/>
                </a:lnTo>
                <a:lnTo>
                  <a:pt x="11226" y="21058"/>
                </a:lnTo>
                <a:lnTo>
                  <a:pt x="11226" y="6080"/>
                </a:lnTo>
                <a:lnTo>
                  <a:pt x="11409" y="6080"/>
                </a:lnTo>
                <a:lnTo>
                  <a:pt x="11409" y="8757"/>
                </a:lnTo>
                <a:cubicBezTo>
                  <a:pt x="11474" y="7804"/>
                  <a:pt x="11557" y="7003"/>
                  <a:pt x="11653" y="6409"/>
                </a:cubicBezTo>
                <a:cubicBezTo>
                  <a:pt x="11743" y="5912"/>
                  <a:pt x="11843" y="5653"/>
                  <a:pt x="11944" y="5658"/>
                </a:cubicBezTo>
              </a:path>
              <a:path w="21600" h="21600">
                <a:moveTo>
                  <a:pt x="14071" y="5611"/>
                </a:moveTo>
                <a:cubicBezTo>
                  <a:pt x="14182" y="5597"/>
                  <a:pt x="14290" y="5862"/>
                  <a:pt x="14389" y="6386"/>
                </a:cubicBezTo>
                <a:cubicBezTo>
                  <a:pt x="14488" y="6956"/>
                  <a:pt x="14573" y="7759"/>
                  <a:pt x="14637" y="8734"/>
                </a:cubicBezTo>
                <a:lnTo>
                  <a:pt x="14637" y="6081"/>
                </a:lnTo>
                <a:lnTo>
                  <a:pt x="14821" y="6081"/>
                </a:lnTo>
                <a:lnTo>
                  <a:pt x="14821" y="21058"/>
                </a:lnTo>
                <a:lnTo>
                  <a:pt x="14639" y="21058"/>
                </a:lnTo>
                <a:lnTo>
                  <a:pt x="14639" y="18476"/>
                </a:lnTo>
                <a:cubicBezTo>
                  <a:pt x="14570" y="19396"/>
                  <a:pt x="14482" y="20150"/>
                  <a:pt x="14382" y="20683"/>
                </a:cubicBezTo>
                <a:cubicBezTo>
                  <a:pt x="14284" y="21199"/>
                  <a:pt x="14176" y="21457"/>
                  <a:pt x="14067" y="21434"/>
                </a:cubicBezTo>
                <a:cubicBezTo>
                  <a:pt x="13871" y="21446"/>
                  <a:pt x="13683" y="20594"/>
                  <a:pt x="13550" y="19086"/>
                </a:cubicBezTo>
                <a:cubicBezTo>
                  <a:pt x="13405" y="17617"/>
                  <a:pt x="13324" y="15589"/>
                  <a:pt x="13326" y="13476"/>
                </a:cubicBezTo>
                <a:cubicBezTo>
                  <a:pt x="13325" y="11391"/>
                  <a:pt x="13406" y="9391"/>
                  <a:pt x="13550" y="7959"/>
                </a:cubicBezTo>
                <a:cubicBezTo>
                  <a:pt x="13684" y="6438"/>
                  <a:pt x="13874" y="5583"/>
                  <a:pt x="14071" y="5611"/>
                </a:cubicBezTo>
              </a:path>
              <a:path w="21600" h="21600">
                <a:moveTo>
                  <a:pt x="10072" y="5611"/>
                </a:moveTo>
                <a:cubicBezTo>
                  <a:pt x="10182" y="5597"/>
                  <a:pt x="10291" y="5862"/>
                  <a:pt x="10389" y="6386"/>
                </a:cubicBezTo>
                <a:cubicBezTo>
                  <a:pt x="10488" y="6956"/>
                  <a:pt x="10573" y="7759"/>
                  <a:pt x="10638" y="8734"/>
                </a:cubicBezTo>
                <a:lnTo>
                  <a:pt x="10638" y="6081"/>
                </a:lnTo>
                <a:lnTo>
                  <a:pt x="10821" y="6081"/>
                </a:lnTo>
                <a:lnTo>
                  <a:pt x="10821" y="21058"/>
                </a:lnTo>
                <a:lnTo>
                  <a:pt x="10640" y="21058"/>
                </a:lnTo>
                <a:lnTo>
                  <a:pt x="10640" y="18476"/>
                </a:lnTo>
                <a:cubicBezTo>
                  <a:pt x="10571" y="19401"/>
                  <a:pt x="10483" y="20157"/>
                  <a:pt x="10383" y="20682"/>
                </a:cubicBezTo>
                <a:cubicBezTo>
                  <a:pt x="10285" y="21199"/>
                  <a:pt x="10177" y="21457"/>
                  <a:pt x="10067" y="21434"/>
                </a:cubicBezTo>
                <a:cubicBezTo>
                  <a:pt x="9871" y="21446"/>
                  <a:pt x="9684" y="20593"/>
                  <a:pt x="9551" y="19086"/>
                </a:cubicBezTo>
                <a:cubicBezTo>
                  <a:pt x="9406" y="17617"/>
                  <a:pt x="9325" y="15588"/>
                  <a:pt x="9327" y="13475"/>
                </a:cubicBezTo>
                <a:cubicBezTo>
                  <a:pt x="9326" y="11393"/>
                  <a:pt x="9407" y="9398"/>
                  <a:pt x="9551" y="7959"/>
                </a:cubicBezTo>
                <a:cubicBezTo>
                  <a:pt x="9685" y="6442"/>
                  <a:pt x="9874" y="5590"/>
                  <a:pt x="10072" y="5611"/>
                </a:cubicBezTo>
              </a:path>
              <a:path w="21600" h="21600">
                <a:moveTo>
                  <a:pt x="1147" y="376"/>
                </a:moveTo>
                <a:lnTo>
                  <a:pt x="1330" y="376"/>
                </a:lnTo>
                <a:lnTo>
                  <a:pt x="1330" y="21129"/>
                </a:lnTo>
                <a:lnTo>
                  <a:pt x="1147" y="21129"/>
                </a:lnTo>
              </a:path>
              <a:path w="21600" h="21600">
                <a:moveTo>
                  <a:pt x="3480" y="282"/>
                </a:moveTo>
                <a:lnTo>
                  <a:pt x="3663" y="376"/>
                </a:lnTo>
                <a:lnTo>
                  <a:pt x="3663" y="21129"/>
                </a:lnTo>
                <a:lnTo>
                  <a:pt x="3482" y="21129"/>
                </a:lnTo>
                <a:lnTo>
                  <a:pt x="3482" y="18546"/>
                </a:lnTo>
                <a:cubicBezTo>
                  <a:pt x="3413" y="19466"/>
                  <a:pt x="3325" y="20220"/>
                  <a:pt x="3225" y="20753"/>
                </a:cubicBezTo>
                <a:cubicBezTo>
                  <a:pt x="3127" y="21269"/>
                  <a:pt x="3019" y="21528"/>
                  <a:pt x="2910" y="21504"/>
                </a:cubicBezTo>
                <a:cubicBezTo>
                  <a:pt x="2714" y="21516"/>
                  <a:pt x="2526" y="20664"/>
                  <a:pt x="2393" y="19157"/>
                </a:cubicBezTo>
                <a:cubicBezTo>
                  <a:pt x="2248" y="17687"/>
                  <a:pt x="2167" y="15659"/>
                  <a:pt x="2169" y="13546"/>
                </a:cubicBezTo>
                <a:cubicBezTo>
                  <a:pt x="2168" y="11463"/>
                  <a:pt x="2249" y="9468"/>
                  <a:pt x="2393" y="8029"/>
                </a:cubicBezTo>
                <a:cubicBezTo>
                  <a:pt x="2527" y="6508"/>
                  <a:pt x="2717" y="5653"/>
                  <a:pt x="2914" y="5681"/>
                </a:cubicBezTo>
                <a:cubicBezTo>
                  <a:pt x="3024" y="5667"/>
                  <a:pt x="3133" y="5933"/>
                  <a:pt x="3232" y="6456"/>
                </a:cubicBezTo>
                <a:cubicBezTo>
                  <a:pt x="3331" y="7027"/>
                  <a:pt x="3416" y="7829"/>
                  <a:pt x="3480" y="8804"/>
                </a:cubicBezTo>
              </a:path>
              <a:path w="21600" h="21600">
                <a:moveTo>
                  <a:pt x="12926" y="0"/>
                </a:moveTo>
                <a:cubicBezTo>
                  <a:pt x="12967" y="-15"/>
                  <a:pt x="13006" y="155"/>
                  <a:pt x="13033" y="470"/>
                </a:cubicBezTo>
                <a:cubicBezTo>
                  <a:pt x="13062" y="766"/>
                  <a:pt x="13079" y="1172"/>
                  <a:pt x="13078" y="1597"/>
                </a:cubicBezTo>
                <a:cubicBezTo>
                  <a:pt x="13078" y="2012"/>
                  <a:pt x="13062" y="2411"/>
                  <a:pt x="13033" y="2700"/>
                </a:cubicBezTo>
                <a:cubicBezTo>
                  <a:pt x="13005" y="3005"/>
                  <a:pt x="12967" y="3174"/>
                  <a:pt x="12926" y="3170"/>
                </a:cubicBezTo>
                <a:cubicBezTo>
                  <a:pt x="12886" y="3170"/>
                  <a:pt x="12848" y="3001"/>
                  <a:pt x="12821" y="2700"/>
                </a:cubicBezTo>
                <a:cubicBezTo>
                  <a:pt x="12792" y="2411"/>
                  <a:pt x="12776" y="2012"/>
                  <a:pt x="12776" y="1597"/>
                </a:cubicBezTo>
                <a:cubicBezTo>
                  <a:pt x="12776" y="1172"/>
                  <a:pt x="12792" y="766"/>
                  <a:pt x="12821" y="470"/>
                </a:cubicBezTo>
                <a:cubicBezTo>
                  <a:pt x="12848" y="160"/>
                  <a:pt x="12886" y="-10"/>
                  <a:pt x="12926" y="0"/>
                </a:cubicBezTo>
              </a:path>
              <a:path w="21600" h="21600">
                <a:moveTo>
                  <a:pt x="1776" y="0"/>
                </a:moveTo>
                <a:cubicBezTo>
                  <a:pt x="1816" y="-15"/>
                  <a:pt x="1855" y="155"/>
                  <a:pt x="1883" y="470"/>
                </a:cubicBezTo>
                <a:cubicBezTo>
                  <a:pt x="1912" y="766"/>
                  <a:pt x="1928" y="1172"/>
                  <a:pt x="1928" y="1597"/>
                </a:cubicBezTo>
                <a:cubicBezTo>
                  <a:pt x="1928" y="2012"/>
                  <a:pt x="1912" y="2411"/>
                  <a:pt x="1883" y="2700"/>
                </a:cubicBezTo>
                <a:cubicBezTo>
                  <a:pt x="1855" y="3005"/>
                  <a:pt x="1816" y="3174"/>
                  <a:pt x="1776" y="3170"/>
                </a:cubicBezTo>
                <a:cubicBezTo>
                  <a:pt x="1736" y="3170"/>
                  <a:pt x="1698" y="3001"/>
                  <a:pt x="1670" y="2700"/>
                </a:cubicBezTo>
                <a:cubicBezTo>
                  <a:pt x="1642" y="2411"/>
                  <a:pt x="1626" y="2012"/>
                  <a:pt x="1626" y="1597"/>
                </a:cubicBezTo>
                <a:cubicBezTo>
                  <a:pt x="1625" y="1172"/>
                  <a:pt x="1641" y="766"/>
                  <a:pt x="1670" y="470"/>
                </a:cubicBezTo>
                <a:cubicBezTo>
                  <a:pt x="1697" y="160"/>
                  <a:pt x="1736" y="-10"/>
                  <a:pt x="1776" y="0"/>
                </a:cubicBezTo>
                <a:close/>
              </a:path>
            </a:pathLst>
          </a:custGeom>
          <a:solidFill>
            <a:srgbClr val="1A3B58"/>
          </a:solidFill>
          <a:ln cmpd="sng" cap="flat">
            <a:noFill/>
            <a:prstDash val="solid"/>
            <a:round/>
          </a:ln>
        </p:spPr>
      </p:sp>
      <p:sp>
        <p:nvSpPr>
          <p:cNvPr id="548" name="Текстовое поле"/>
          <p:cNvSpPr>
            <a:spLocks noGrp="1"/>
          </p:cNvSpPr>
          <p:nvPr>
            <p:ph type="title"/>
          </p:nvPr>
        </p:nvSpPr>
        <p:spPr>
          <a:xfrm rot="0">
            <a:off x="1760350" y="1427600"/>
            <a:ext cx="8475899" cy="7635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zh-CN" altLang="en-US"/>
          </a:p>
        </p:txBody>
      </p:sp>
      <p:sp>
        <p:nvSpPr>
          <p:cNvPr id="549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1760350" y="2574299"/>
            <a:ext cx="8475899" cy="2635499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 typeface="Droid Sans" pitchFamily="0" charset="0"/>
              <a:buChar char="●"/>
            </a:pPr>
            <a:endParaRPr lang="zh-CN" altLang="en-US"/>
          </a:p>
        </p:txBody>
      </p:sp>
      <p:sp>
        <p:nvSpPr>
          <p:cNvPr id="550" name="Текстовое поле"/>
          <p:cNvSpPr>
            <a:spLocks noGrp="1"/>
          </p:cNvSpPr>
          <p:nvPr>
            <p:ph type="sldNum" idx="12"/>
          </p:nvPr>
        </p:nvSpPr>
        <p:spPr>
          <a:xfrm rot="0">
            <a:off x="11296611" y="6217622"/>
            <a:ext cx="731700" cy="5247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ctr" anchorCtr="0">
            <a:prstTxWarp prst="textNoShape"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1300" b="0" i="0" u="none" strike="noStrike" kern="0" cap="none" spc="0" baseline="0">
                <a:solidFill>
                  <a:srgbClr val="000000"/>
                </a:solidFill>
                <a:latin typeface="Arial" pitchFamily="0" charset="0"/>
                <a:ea typeface="Arial" pitchFamily="0" charset="0"/>
                <a:cs typeface="Arial" pitchFamily="0" charset="0"/>
                <a:sym typeface="Arial" pitchFamily="0" charset="0"/>
              </a:rPr>
              <a:t>&lt;#&gt;</a:t>
            </a:fld>
            <a:endParaRPr lang="zh-CN" altLang="en-US" sz="1300">
              <a:solidFill>
                <a:srgbClr val="000000"/>
              </a:solidFill>
              <a:latin typeface="Arial" pitchFamily="0" charset="0"/>
              <a:ea typeface="Arial" pitchFamily="0" charset="0"/>
              <a:cs typeface="Arial" pitchFamily="0" charset="0"/>
              <a:sym typeface="Arial" pitchFamily="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62514"/>
      </p:ext>
    </p:extLst>
  </p:cSld>
  <p:clrMapOvr>
    <a:masterClrMapping/>
  </p:clrMapOvr>
  <p:hf sldNum="0"/>
</p:sldLayout>
</file>

<file path=ppt/slideLayouts/slideLayout2.xml><?xml version="1.0" encoding="utf-8"?>
<p:sldLayout xmlns:p="http://schemas.openxmlformats.org/presentationml/2006/main" xmlns:a="http://schemas.openxmlformats.org/drawingml/2006/main" xmlns:r="http://schemas.openxmlformats.org/officeDocument/2006/relationships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04548"/>
      </p:ext>
    </p:extLst>
  </p:cSld>
  <p:clrMapOvr>
    <a:masterClrMapping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r="http://schemas.openxmlformats.org/officeDocument/2006/relationships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636927"/>
      </p:ext>
    </p:extLst>
  </p:cSld>
  <p:clrMapOvr>
    <a:masterClrMapping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r="http://schemas.openxmlformats.org/officeDocument/2006/relationships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041578"/>
      </p:ext>
    </p:extLst>
  </p:cSld>
  <p:clrMapOvr>
    <a:masterClrMapping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r="http://schemas.openxmlformats.org/officeDocument/2006/relationships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Текстовое поле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9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22856"/>
      </p:ext>
    </p:extLst>
  </p:cSld>
  <p:clrMapOvr>
    <a:masterClrMapping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r="http://schemas.openxmlformats.org/officeDocument/2006/relationships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795742"/>
      </p:ext>
    </p:extLst>
  </p:cSld>
  <p:clrMapOvr>
    <a:masterClrMapping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r="http://schemas.openxmlformats.org/officeDocument/2006/relationships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4672"/>
      </p:ext>
    </p:extLst>
  </p:cSld>
  <p:clrMapOvr>
    <a:masterClrMapping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r="http://schemas.openxmlformats.org/officeDocument/2006/relationships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734111"/>
      </p:ext>
    </p:extLst>
  </p:cSld>
  <p:clrMapOvr>
    <a:masterClrMapping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r="http://schemas.openxmlformats.org/officeDocument/2006/relationships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/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image" Target="../media/1.png"/><Relationship Id="rId2" Type="http://schemas.openxmlformats.org/officeDocument/2006/relationships/image" Target="../media/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Объединение"/>
          <p:cNvGrpSpPr>
            <a:grpSpLocks/>
          </p:cNvGrpSpPr>
          <p:nvPr/>
        </p:nvGrpSpPr>
        <p:grpSpPr>
          <a:xfrm>
            <a:off x="-3429117" y="104"/>
            <a:ext cx="19048860" cy="6857970"/>
            <a:chOff x="-3429117" y="104"/>
            <a:chExt cx="19048860" cy="6857970"/>
          </a:xfrm>
        </p:grpSpPr>
        <p:grpSp>
          <p:nvGrpSpPr>
            <p:cNvPr id="16" name="Объединение"/>
            <p:cNvGrpSpPr>
              <a:grpSpLocks/>
            </p:cNvGrpSpPr>
            <p:nvPr/>
          </p:nvGrpSpPr>
          <p:grpSpPr>
            <a:xfrm>
              <a:off x="-37" y="104"/>
              <a:ext cx="12191268" cy="5244374"/>
              <a:chOff x="-37" y="104"/>
              <a:chExt cx="12191268" cy="5244374"/>
            </a:xfrm>
          </p:grpSpPr>
          <p:cxnSp>
            <p:nvCxnSpPr>
              <p:cNvPr id="2" name="直线连接线"/>
              <p:cNvCxnSpPr>
                <a:cxnSpLocks/>
              </p:cNvCxnSpPr>
              <p:nvPr/>
            </p:nvCxnSpPr>
            <p:spPr>
              <a:xfrm rot="0">
                <a:off x="-37" y="104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3" name="直线连接线"/>
              <p:cNvCxnSpPr>
                <a:cxnSpLocks/>
              </p:cNvCxnSpPr>
              <p:nvPr/>
            </p:nvCxnSpPr>
            <p:spPr>
              <a:xfrm rot="0">
                <a:off x="-37" y="40351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" name="直线连接线"/>
              <p:cNvCxnSpPr>
                <a:cxnSpLocks/>
              </p:cNvCxnSpPr>
              <p:nvPr/>
            </p:nvCxnSpPr>
            <p:spPr>
              <a:xfrm rot="0">
                <a:off x="-37" y="80693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5" name="直线连接线"/>
              <p:cNvCxnSpPr>
                <a:cxnSpLocks/>
              </p:cNvCxnSpPr>
              <p:nvPr/>
            </p:nvCxnSpPr>
            <p:spPr>
              <a:xfrm rot="0">
                <a:off x="-37" y="121034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6" name="直线连接线"/>
              <p:cNvCxnSpPr>
                <a:cxnSpLocks/>
              </p:cNvCxnSpPr>
              <p:nvPr/>
            </p:nvCxnSpPr>
            <p:spPr>
              <a:xfrm rot="0">
                <a:off x="-37" y="161375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7" name="直线连接线"/>
              <p:cNvCxnSpPr>
                <a:cxnSpLocks/>
              </p:cNvCxnSpPr>
              <p:nvPr/>
            </p:nvCxnSpPr>
            <p:spPr>
              <a:xfrm rot="0">
                <a:off x="-37" y="2017171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8" name="直线连接线"/>
              <p:cNvCxnSpPr>
                <a:cxnSpLocks/>
              </p:cNvCxnSpPr>
              <p:nvPr/>
            </p:nvCxnSpPr>
            <p:spPr>
              <a:xfrm rot="0">
                <a:off x="-37" y="242058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9" name="直线连接线"/>
              <p:cNvCxnSpPr>
                <a:cxnSpLocks/>
              </p:cNvCxnSpPr>
              <p:nvPr/>
            </p:nvCxnSpPr>
            <p:spPr>
              <a:xfrm rot="0">
                <a:off x="-37" y="282399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0" name="直线连接线"/>
              <p:cNvCxnSpPr>
                <a:cxnSpLocks/>
              </p:cNvCxnSpPr>
              <p:nvPr/>
            </p:nvCxnSpPr>
            <p:spPr>
              <a:xfrm rot="0">
                <a:off x="-37" y="322741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1" name="直线连接线"/>
              <p:cNvCxnSpPr>
                <a:cxnSpLocks/>
              </p:cNvCxnSpPr>
              <p:nvPr/>
            </p:nvCxnSpPr>
            <p:spPr>
              <a:xfrm rot="0">
                <a:off x="-37" y="363082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2" name="直线连接线"/>
              <p:cNvCxnSpPr>
                <a:cxnSpLocks/>
              </p:cNvCxnSpPr>
              <p:nvPr/>
            </p:nvCxnSpPr>
            <p:spPr>
              <a:xfrm rot="0">
                <a:off x="-37" y="403423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3" name="直线连接线"/>
              <p:cNvCxnSpPr>
                <a:cxnSpLocks/>
              </p:cNvCxnSpPr>
              <p:nvPr/>
            </p:nvCxnSpPr>
            <p:spPr>
              <a:xfrm rot="0">
                <a:off x="-37" y="443765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4" name="直线连接线"/>
              <p:cNvCxnSpPr>
                <a:cxnSpLocks/>
              </p:cNvCxnSpPr>
              <p:nvPr/>
            </p:nvCxnSpPr>
            <p:spPr>
              <a:xfrm rot="0">
                <a:off x="-37" y="484106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15" name="直线连接线"/>
              <p:cNvCxnSpPr>
                <a:cxnSpLocks/>
              </p:cNvCxnSpPr>
              <p:nvPr/>
            </p:nvCxnSpPr>
            <p:spPr>
              <a:xfrm rot="0">
                <a:off x="-37" y="5244479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17" name="直线连接线"/>
            <p:cNvCxnSpPr>
              <a:cxnSpLocks/>
            </p:cNvCxnSpPr>
            <p:nvPr/>
          </p:nvCxnSpPr>
          <p:spPr>
            <a:xfrm rot="-5400000">
              <a:off x="-342911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8" name="直线连接线"/>
            <p:cNvCxnSpPr>
              <a:cxnSpLocks/>
            </p:cNvCxnSpPr>
            <p:nvPr/>
          </p:nvCxnSpPr>
          <p:spPr>
            <a:xfrm rot="-5400000">
              <a:off x="-302276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19" name="直线连接线"/>
            <p:cNvCxnSpPr>
              <a:cxnSpLocks/>
            </p:cNvCxnSpPr>
            <p:nvPr/>
          </p:nvCxnSpPr>
          <p:spPr>
            <a:xfrm rot="-5400000">
              <a:off x="-261641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0" name="直线连接线"/>
            <p:cNvCxnSpPr>
              <a:cxnSpLocks/>
            </p:cNvCxnSpPr>
            <p:nvPr/>
          </p:nvCxnSpPr>
          <p:spPr>
            <a:xfrm rot="-5400000">
              <a:off x="-2210061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1" name="直线连接线"/>
            <p:cNvCxnSpPr>
              <a:cxnSpLocks/>
            </p:cNvCxnSpPr>
            <p:nvPr/>
          </p:nvCxnSpPr>
          <p:spPr>
            <a:xfrm rot="-5400000">
              <a:off x="-1803709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2" name="直线连接线"/>
            <p:cNvCxnSpPr>
              <a:cxnSpLocks/>
            </p:cNvCxnSpPr>
            <p:nvPr/>
          </p:nvCxnSpPr>
          <p:spPr>
            <a:xfrm rot="-5400000">
              <a:off x="-1397357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3" name="直线连接线"/>
            <p:cNvCxnSpPr>
              <a:cxnSpLocks/>
            </p:cNvCxnSpPr>
            <p:nvPr/>
          </p:nvCxnSpPr>
          <p:spPr>
            <a:xfrm rot="-5400000">
              <a:off x="-99100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4" name="直线连接线"/>
            <p:cNvCxnSpPr>
              <a:cxnSpLocks/>
            </p:cNvCxnSpPr>
            <p:nvPr/>
          </p:nvCxnSpPr>
          <p:spPr>
            <a:xfrm rot="-5400000">
              <a:off x="-58465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5" name="直线连接线"/>
            <p:cNvCxnSpPr>
              <a:cxnSpLocks/>
            </p:cNvCxnSpPr>
            <p:nvPr/>
          </p:nvCxnSpPr>
          <p:spPr>
            <a:xfrm rot="-5400000">
              <a:off x="-17830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6" name="直线连接线"/>
            <p:cNvCxnSpPr>
              <a:cxnSpLocks/>
            </p:cNvCxnSpPr>
            <p:nvPr/>
          </p:nvCxnSpPr>
          <p:spPr>
            <a:xfrm rot="-5400000">
              <a:off x="228051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7" name="直线连接线"/>
            <p:cNvCxnSpPr>
              <a:cxnSpLocks/>
            </p:cNvCxnSpPr>
            <p:nvPr/>
          </p:nvCxnSpPr>
          <p:spPr>
            <a:xfrm rot="-5400000">
              <a:off x="634403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8" name="直线连接线"/>
            <p:cNvCxnSpPr>
              <a:cxnSpLocks/>
            </p:cNvCxnSpPr>
            <p:nvPr/>
          </p:nvCxnSpPr>
          <p:spPr>
            <a:xfrm rot="-5400000">
              <a:off x="1040755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29" name="直线连接线"/>
            <p:cNvCxnSpPr>
              <a:cxnSpLocks/>
            </p:cNvCxnSpPr>
            <p:nvPr/>
          </p:nvCxnSpPr>
          <p:spPr>
            <a:xfrm rot="-5400000">
              <a:off x="1447106" y="3429001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0" name="直线连接线"/>
            <p:cNvCxnSpPr>
              <a:cxnSpLocks/>
            </p:cNvCxnSpPr>
            <p:nvPr/>
          </p:nvCxnSpPr>
          <p:spPr>
            <a:xfrm rot="-5400000">
              <a:off x="1853459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1" name="直线连接线"/>
            <p:cNvCxnSpPr>
              <a:cxnSpLocks/>
            </p:cNvCxnSpPr>
            <p:nvPr/>
          </p:nvCxnSpPr>
          <p:spPr>
            <a:xfrm rot="-5400000">
              <a:off x="2259811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2" name="直线连接线"/>
            <p:cNvCxnSpPr>
              <a:cxnSpLocks/>
            </p:cNvCxnSpPr>
            <p:nvPr/>
          </p:nvCxnSpPr>
          <p:spPr>
            <a:xfrm rot="-5400000">
              <a:off x="266616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3" name="直线连接线"/>
            <p:cNvCxnSpPr>
              <a:cxnSpLocks/>
            </p:cNvCxnSpPr>
            <p:nvPr/>
          </p:nvCxnSpPr>
          <p:spPr>
            <a:xfrm rot="-5400000">
              <a:off x="3072513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4" name="直线连接线"/>
            <p:cNvCxnSpPr>
              <a:cxnSpLocks/>
            </p:cNvCxnSpPr>
            <p:nvPr/>
          </p:nvCxnSpPr>
          <p:spPr>
            <a:xfrm rot="-5400000">
              <a:off x="347886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5" name="直线连接线"/>
            <p:cNvCxnSpPr>
              <a:cxnSpLocks/>
            </p:cNvCxnSpPr>
            <p:nvPr/>
          </p:nvCxnSpPr>
          <p:spPr>
            <a:xfrm rot="-5400000">
              <a:off x="388521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6" name="直线连接线"/>
            <p:cNvCxnSpPr>
              <a:cxnSpLocks/>
            </p:cNvCxnSpPr>
            <p:nvPr/>
          </p:nvCxnSpPr>
          <p:spPr>
            <a:xfrm rot="-5400000">
              <a:off x="4291570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7" name="直线连接线"/>
            <p:cNvCxnSpPr>
              <a:cxnSpLocks/>
            </p:cNvCxnSpPr>
            <p:nvPr/>
          </p:nvCxnSpPr>
          <p:spPr>
            <a:xfrm rot="-5400000">
              <a:off x="469792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8" name="直线连接线"/>
            <p:cNvCxnSpPr>
              <a:cxnSpLocks/>
            </p:cNvCxnSpPr>
            <p:nvPr/>
          </p:nvCxnSpPr>
          <p:spPr>
            <a:xfrm rot="-5400000">
              <a:off x="510427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39" name="直线连接线"/>
            <p:cNvCxnSpPr>
              <a:cxnSpLocks/>
            </p:cNvCxnSpPr>
            <p:nvPr/>
          </p:nvCxnSpPr>
          <p:spPr>
            <a:xfrm rot="-5400000">
              <a:off x="5510626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0" name="直线连接线"/>
            <p:cNvCxnSpPr>
              <a:cxnSpLocks/>
            </p:cNvCxnSpPr>
            <p:nvPr/>
          </p:nvCxnSpPr>
          <p:spPr>
            <a:xfrm rot="-5400000">
              <a:off x="5916978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1" name="直线连接线"/>
            <p:cNvCxnSpPr>
              <a:cxnSpLocks/>
            </p:cNvCxnSpPr>
            <p:nvPr/>
          </p:nvCxnSpPr>
          <p:spPr>
            <a:xfrm rot="-5400000">
              <a:off x="632333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2" name="直线连接线"/>
            <p:cNvCxnSpPr>
              <a:cxnSpLocks/>
            </p:cNvCxnSpPr>
            <p:nvPr/>
          </p:nvCxnSpPr>
          <p:spPr>
            <a:xfrm rot="-5400000">
              <a:off x="6729682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3" name="直线连接线"/>
            <p:cNvCxnSpPr>
              <a:cxnSpLocks/>
            </p:cNvCxnSpPr>
            <p:nvPr/>
          </p:nvCxnSpPr>
          <p:spPr>
            <a:xfrm rot="-5400000">
              <a:off x="7136034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4" name="直线连接线"/>
            <p:cNvCxnSpPr>
              <a:cxnSpLocks/>
            </p:cNvCxnSpPr>
            <p:nvPr/>
          </p:nvCxnSpPr>
          <p:spPr>
            <a:xfrm rot="-5400000">
              <a:off x="7542386" y="3428999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5" name="直线连接线"/>
            <p:cNvCxnSpPr>
              <a:cxnSpLocks/>
            </p:cNvCxnSpPr>
            <p:nvPr/>
          </p:nvCxnSpPr>
          <p:spPr>
            <a:xfrm rot="-5400000">
              <a:off x="7948738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46" name="直线连接线"/>
            <p:cNvCxnSpPr>
              <a:cxnSpLocks/>
            </p:cNvCxnSpPr>
            <p:nvPr/>
          </p:nvCxnSpPr>
          <p:spPr>
            <a:xfrm rot="-5400000">
              <a:off x="8355090" y="3428999"/>
              <a:ext cx="68583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grpSp>
          <p:nvGrpSpPr>
            <p:cNvPr id="50" name="Объединение"/>
            <p:cNvGrpSpPr>
              <a:grpSpLocks/>
            </p:cNvGrpSpPr>
            <p:nvPr/>
          </p:nvGrpSpPr>
          <p:grpSpPr>
            <a:xfrm>
              <a:off x="337" y="5647715"/>
              <a:ext cx="12191268" cy="806826"/>
              <a:chOff x="337" y="5647715"/>
              <a:chExt cx="12191268" cy="806826"/>
            </a:xfrm>
          </p:grpSpPr>
          <p:cxnSp>
            <p:nvCxnSpPr>
              <p:cNvPr id="47" name="直线连接线"/>
              <p:cNvCxnSpPr>
                <a:cxnSpLocks/>
              </p:cNvCxnSpPr>
              <p:nvPr/>
            </p:nvCxnSpPr>
            <p:spPr>
              <a:xfrm rot="0">
                <a:off x="337" y="5647715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8" name="直线连接线"/>
              <p:cNvCxnSpPr>
                <a:cxnSpLocks/>
              </p:cNvCxnSpPr>
              <p:nvPr/>
            </p:nvCxnSpPr>
            <p:spPr>
              <a:xfrm rot="0">
                <a:off x="337" y="6051128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  <p:cxnSp>
            <p:nvCxnSpPr>
              <p:cNvPr id="49" name="直线连接线"/>
              <p:cNvCxnSpPr>
                <a:cxnSpLocks/>
              </p:cNvCxnSpPr>
              <p:nvPr/>
            </p:nvCxnSpPr>
            <p:spPr>
              <a:xfrm rot="0">
                <a:off x="337" y="6454542"/>
                <a:ext cx="12191268" cy="1587"/>
              </a:xfrm>
              <a:prstGeom prst="straightConnector1"/>
              <a:noFill/>
              <a:ln w="9525" cmpd="sng" cap="flat">
                <a:solidFill>
                  <a:srgbClr val="E8D2F8"/>
                </a:solidFill>
                <a:prstDash val="solid"/>
                <a:miter/>
              </a:ln>
            </p:spPr>
          </p:cxnSp>
        </p:grpSp>
        <p:cxnSp>
          <p:nvCxnSpPr>
            <p:cNvPr id="51" name="直线连接线"/>
            <p:cNvCxnSpPr>
              <a:cxnSpLocks/>
            </p:cNvCxnSpPr>
            <p:nvPr/>
          </p:nvCxnSpPr>
          <p:spPr>
            <a:xfrm rot="0">
              <a:off x="351" y="6858075"/>
              <a:ext cx="12191700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  <p:cxnSp>
          <p:nvCxnSpPr>
            <p:cNvPr id="52" name="直线连接线"/>
            <p:cNvCxnSpPr>
              <a:cxnSpLocks/>
            </p:cNvCxnSpPr>
            <p:nvPr/>
          </p:nvCxnSpPr>
          <p:spPr>
            <a:xfrm rot="-5400000">
              <a:off x="8761442" y="3429084"/>
              <a:ext cx="6858299" cy="1587"/>
            </a:xfrm>
            <a:prstGeom prst="straightConnector1"/>
            <a:noFill/>
            <a:ln w="9525" cmpd="sng" cap="flat">
              <a:solidFill>
                <a:srgbClr val="E8D2F8"/>
              </a:solidFill>
              <a:prstDash val="solid"/>
              <a:miter/>
            </a:ln>
          </p:spPr>
        </p:cxnSp>
      </p:grpSp>
      <p:pic>
        <p:nvPicPr>
          <p:cNvPr id="54" name="Изображения"/>
          <p:cNvPicPr>
            <a:picLocks/>
          </p:cNvPicPr>
          <p:nvPr/>
        </p:nvPicPr>
        <p:blipFill>
          <a:blip r:embed="rId1" cstate="print"/>
          <a:stretch>
            <a:fillRect/>
          </a:stretch>
        </p:blipFill>
        <p:spPr>
          <a:xfrm rot="10800000">
            <a:off x="336749" y="6229225"/>
            <a:ext cx="11003052" cy="301350"/>
          </a:xfrm>
          <a:prstGeom prst="rect"/>
          <a:noFill/>
          <a:ln w="12700" cmpd="sng" cap="flat">
            <a:noFill/>
            <a:prstDash val="solid"/>
            <a:round/>
          </a:ln>
        </p:spPr>
      </p:pic>
      <p:sp>
        <p:nvSpPr>
          <p:cNvPr id="55" name="Прямоугольник с закругленными углами"/>
          <p:cNvSpPr>
            <a:spLocks/>
          </p:cNvSpPr>
          <p:nvPr/>
        </p:nvSpPr>
        <p:spPr>
          <a:xfrm rot="0">
            <a:off x="10071150" y="1143151"/>
            <a:ext cx="1397100" cy="6498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56" name="Прямоугольник с закругленными углами"/>
          <p:cNvSpPr>
            <a:spLocks/>
          </p:cNvSpPr>
          <p:nvPr/>
        </p:nvSpPr>
        <p:spPr>
          <a:xfrm rot="0">
            <a:off x="10071150" y="1924184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57" name="Прямоугольник с закругленными углами"/>
          <p:cNvSpPr>
            <a:spLocks/>
          </p:cNvSpPr>
          <p:nvPr/>
        </p:nvSpPr>
        <p:spPr>
          <a:xfrm rot="0">
            <a:off x="10071150" y="27052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58" name="Прямоугольник с закругленными углами"/>
          <p:cNvSpPr>
            <a:spLocks/>
          </p:cNvSpPr>
          <p:nvPr/>
        </p:nvSpPr>
        <p:spPr>
          <a:xfrm rot="0">
            <a:off x="10071150" y="3486251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4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59" name="Прямоугольник с закругленными углами"/>
          <p:cNvSpPr>
            <a:spLocks/>
          </p:cNvSpPr>
          <p:nvPr/>
        </p:nvSpPr>
        <p:spPr>
          <a:xfrm rot="0">
            <a:off x="10071150" y="4267285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5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sp>
        <p:nvSpPr>
          <p:cNvPr id="60" name="Прямоугольник с закругленными углами"/>
          <p:cNvSpPr>
            <a:spLocks/>
          </p:cNvSpPr>
          <p:nvPr/>
        </p:nvSpPr>
        <p:spPr>
          <a:xfrm rot="0">
            <a:off x="10071150" y="5048318"/>
            <a:ext cx="1397100" cy="649799"/>
          </a:xfrm>
          <a:prstGeom prst="roundRect">
            <a:avLst>
              <a:gd name="adj" fmla="val 16666"/>
            </a:avLst>
          </a:prstGeom>
          <a:solidFill>
            <a:schemeClr val="accent6"/>
          </a:solidFill>
          <a:ln w="76200" cmpd="sng" cap="flat">
            <a:solidFill>
              <a:srgbClr val="FFFFFF"/>
            </a:solidFill>
            <a:prstDash val="solid"/>
            <a:round/>
          </a:ln>
          <a:effectLst>
            <a:outerShdw sx="100000" sy="100000" algn="bl" rotWithShape="0" blurRad="57150" dist="19050" dir="5400000">
              <a:srgbClr val="000000">
                <a:alpha val="25490"/>
              </a:srgbClr>
            </a:outerShdw>
          </a:effectLst>
        </p:spPr>
      </p:sp>
      <p:pic>
        <p:nvPicPr>
          <p:cNvPr id="61" name="Изображения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flipH="1" rot="5400000">
            <a:off x="7839500" y="3225150"/>
            <a:ext cx="6543726" cy="407775"/>
          </a:xfrm>
          <a:prstGeom prst="rect"/>
          <a:noFill/>
          <a:ln w="12700" cmpd="sng" cap="flat">
            <a:noFill/>
            <a:prstDash val="solid"/>
            <a:round/>
          </a:ln>
        </p:spPr>
      </p:pic>
      <p:grpSp>
        <p:nvGrpSpPr>
          <p:cNvPr id="70" name="Объединение"/>
          <p:cNvGrpSpPr>
            <a:grpSpLocks/>
          </p:cNvGrpSpPr>
          <p:nvPr/>
        </p:nvGrpSpPr>
        <p:grpSpPr>
          <a:xfrm>
            <a:off x="588167" y="1137661"/>
            <a:ext cx="540369" cy="4643695"/>
            <a:chOff x="588167" y="1137661"/>
            <a:chExt cx="540369" cy="4643695"/>
          </a:xfrm>
        </p:grpSpPr>
        <p:sp>
          <p:nvSpPr>
            <p:cNvPr id="62" name="弧形"/>
            <p:cNvSpPr>
              <a:spLocks/>
            </p:cNvSpPr>
            <p:nvPr/>
          </p:nvSpPr>
          <p:spPr>
            <a:xfrm rot="0">
              <a:off x="588167" y="1137661"/>
              <a:ext cx="540369" cy="234193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</a:path>
                <a:path w="21600" h="21600" stroke="0">
                  <a:moveTo>
                    <a:pt x="21598" y="7759"/>
                  </a:moveTo>
                  <a:cubicBezTo>
                    <a:pt x="21677" y="13626"/>
                    <a:pt x="18763" y="18897"/>
                    <a:pt x="14367" y="20835"/>
                  </a:cubicBezTo>
                  <a:cubicBezTo>
                    <a:pt x="9972" y="22774"/>
                    <a:pt x="5086" y="20944"/>
                    <a:pt x="2244" y="16296"/>
                  </a:cubicBezTo>
                  <a:cubicBezTo>
                    <a:pt x="-597" y="11647"/>
                    <a:pt x="-754" y="5227"/>
                    <a:pt x="1853" y="366"/>
                  </a:cubicBezTo>
                  <a:lnTo>
                    <a:pt x="10800" y="7989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63" name="弧形"/>
            <p:cNvSpPr>
              <a:spLocks/>
            </p:cNvSpPr>
            <p:nvPr/>
          </p:nvSpPr>
          <p:spPr>
            <a:xfrm rot="0">
              <a:off x="588167" y="1771194"/>
              <a:ext cx="540369" cy="23058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</a:path>
                <a:path w="21600" h="21600" stroke="0">
                  <a:moveTo>
                    <a:pt x="21598" y="7543"/>
                  </a:moveTo>
                  <a:cubicBezTo>
                    <a:pt x="21677" y="13502"/>
                    <a:pt x="18763" y="18854"/>
                    <a:pt x="14367" y="20823"/>
                  </a:cubicBezTo>
                  <a:cubicBezTo>
                    <a:pt x="9972" y="22792"/>
                    <a:pt x="5086" y="20934"/>
                    <a:pt x="2244" y="16213"/>
                  </a:cubicBezTo>
                  <a:cubicBezTo>
                    <a:pt x="-597" y="11492"/>
                    <a:pt x="-754" y="4971"/>
                    <a:pt x="1853" y="34"/>
                  </a:cubicBezTo>
                  <a:lnTo>
                    <a:pt x="10800" y="77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64" name="弧形"/>
            <p:cNvSpPr>
              <a:spLocks/>
            </p:cNvSpPr>
            <p:nvPr/>
          </p:nvSpPr>
          <p:spPr>
            <a:xfrm rot="0">
              <a:off x="588167" y="5551952"/>
              <a:ext cx="540369" cy="22940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</a:path>
                <a:path w="21600" h="21600" stroke="0">
                  <a:moveTo>
                    <a:pt x="21598" y="7470"/>
                  </a:moveTo>
                  <a:cubicBezTo>
                    <a:pt x="21677" y="13460"/>
                    <a:pt x="18763" y="18840"/>
                    <a:pt x="14367" y="20819"/>
                  </a:cubicBezTo>
                  <a:cubicBezTo>
                    <a:pt x="9972" y="22798"/>
                    <a:pt x="5086" y="20931"/>
                    <a:pt x="2244" y="16185"/>
                  </a:cubicBezTo>
                  <a:cubicBezTo>
                    <a:pt x="-597" y="11440"/>
                    <a:pt x="-754" y="4885"/>
                    <a:pt x="1853" y="-76"/>
                  </a:cubicBezTo>
                  <a:lnTo>
                    <a:pt x="10800" y="770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65" name="弧形"/>
            <p:cNvSpPr>
              <a:spLocks/>
            </p:cNvSpPr>
            <p:nvPr/>
          </p:nvSpPr>
          <p:spPr>
            <a:xfrm rot="0">
              <a:off x="588167" y="3661573"/>
              <a:ext cx="540369" cy="22999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</a:path>
                <a:path w="21600" h="21600" stroke="0">
                  <a:moveTo>
                    <a:pt x="21598" y="7507"/>
                  </a:moveTo>
                  <a:cubicBezTo>
                    <a:pt x="21677" y="13481"/>
                    <a:pt x="18763" y="18847"/>
                    <a:pt x="14367" y="20821"/>
                  </a:cubicBezTo>
                  <a:cubicBezTo>
                    <a:pt x="9972" y="22795"/>
                    <a:pt x="5086" y="20932"/>
                    <a:pt x="2244" y="16199"/>
                  </a:cubicBezTo>
                  <a:cubicBezTo>
                    <a:pt x="-597" y="11466"/>
                    <a:pt x="-754" y="4928"/>
                    <a:pt x="1853" y="-21"/>
                  </a:cubicBezTo>
                  <a:lnTo>
                    <a:pt x="10800" y="774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66" name="弧形"/>
            <p:cNvSpPr>
              <a:spLocks/>
            </p:cNvSpPr>
            <p:nvPr/>
          </p:nvSpPr>
          <p:spPr>
            <a:xfrm rot="0">
              <a:off x="588167" y="2404726"/>
              <a:ext cx="540369" cy="2269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</a:path>
                <a:path w="21600" h="21600" stroke="0">
                  <a:moveTo>
                    <a:pt x="21598" y="7320"/>
                  </a:moveTo>
                  <a:cubicBezTo>
                    <a:pt x="21677" y="13373"/>
                    <a:pt x="18763" y="18811"/>
                    <a:pt x="14367" y="20811"/>
                  </a:cubicBezTo>
                  <a:cubicBezTo>
                    <a:pt x="9972" y="22811"/>
                    <a:pt x="5086" y="20924"/>
                    <a:pt x="2244" y="16127"/>
                  </a:cubicBezTo>
                  <a:cubicBezTo>
                    <a:pt x="-597" y="11331"/>
                    <a:pt x="-754" y="4707"/>
                    <a:pt x="1853" y="-307"/>
                  </a:cubicBezTo>
                  <a:lnTo>
                    <a:pt x="10800" y="755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67" name="弧形"/>
            <p:cNvSpPr>
              <a:spLocks/>
            </p:cNvSpPr>
            <p:nvPr/>
          </p:nvSpPr>
          <p:spPr>
            <a:xfrm rot="0">
              <a:off x="588167" y="4918419"/>
              <a:ext cx="540369" cy="233009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</a:path>
                <a:path w="21600" h="21600" stroke="0">
                  <a:moveTo>
                    <a:pt x="21598" y="7689"/>
                  </a:moveTo>
                  <a:cubicBezTo>
                    <a:pt x="21677" y="13586"/>
                    <a:pt x="18763" y="18883"/>
                    <a:pt x="14367" y="20831"/>
                  </a:cubicBezTo>
                  <a:cubicBezTo>
                    <a:pt x="9972" y="22780"/>
                    <a:pt x="5086" y="20941"/>
                    <a:pt x="2244" y="16269"/>
                  </a:cubicBezTo>
                  <a:cubicBezTo>
                    <a:pt x="-597" y="11597"/>
                    <a:pt x="-754" y="5144"/>
                    <a:pt x="1853" y="258"/>
                  </a:cubicBezTo>
                  <a:lnTo>
                    <a:pt x="10800" y="7920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68" name="弧形"/>
            <p:cNvSpPr>
              <a:spLocks/>
            </p:cNvSpPr>
            <p:nvPr/>
          </p:nvSpPr>
          <p:spPr>
            <a:xfrm rot="0">
              <a:off x="588167" y="4295105"/>
              <a:ext cx="540369" cy="22639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</a:path>
                <a:path w="21600" h="21600" stroke="0">
                  <a:moveTo>
                    <a:pt x="21598" y="7282"/>
                  </a:moveTo>
                  <a:cubicBezTo>
                    <a:pt x="21677" y="13352"/>
                    <a:pt x="18763" y="18804"/>
                    <a:pt x="14367" y="20809"/>
                  </a:cubicBezTo>
                  <a:cubicBezTo>
                    <a:pt x="9972" y="22814"/>
                    <a:pt x="5086" y="20922"/>
                    <a:pt x="2244" y="16113"/>
                  </a:cubicBezTo>
                  <a:cubicBezTo>
                    <a:pt x="-597" y="11305"/>
                    <a:pt x="-754" y="4663"/>
                    <a:pt x="1853" y="-365"/>
                  </a:cubicBezTo>
                  <a:lnTo>
                    <a:pt x="10800" y="752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  <p:sp>
          <p:nvSpPr>
            <p:cNvPr id="69" name="弧形"/>
            <p:cNvSpPr>
              <a:spLocks/>
            </p:cNvSpPr>
            <p:nvPr/>
          </p:nvSpPr>
          <p:spPr>
            <a:xfrm rot="0">
              <a:off x="588167" y="3028040"/>
              <a:ext cx="540369" cy="233600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</a:path>
                <a:path w="21600" h="21600" stroke="0">
                  <a:moveTo>
                    <a:pt x="21598" y="7724"/>
                  </a:moveTo>
                  <a:cubicBezTo>
                    <a:pt x="21677" y="13606"/>
                    <a:pt x="18763" y="18890"/>
                    <a:pt x="14367" y="20833"/>
                  </a:cubicBezTo>
                  <a:cubicBezTo>
                    <a:pt x="9972" y="22777"/>
                    <a:pt x="5086" y="20943"/>
                    <a:pt x="2244" y="16282"/>
                  </a:cubicBezTo>
                  <a:cubicBezTo>
                    <a:pt x="-597" y="11622"/>
                    <a:pt x="-754" y="5185"/>
                    <a:pt x="1853" y="312"/>
                  </a:cubicBezTo>
                  <a:lnTo>
                    <a:pt x="10800" y="7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</p:spPr>
        </p:sp>
      </p:grpSp>
      <p:sp>
        <p:nvSpPr>
          <p:cNvPr id="71" name="Прямоугольник с закругленными углами"/>
          <p:cNvSpPr>
            <a:spLocks/>
          </p:cNvSpPr>
          <p:nvPr/>
        </p:nvSpPr>
        <p:spPr>
          <a:xfrm rot="0">
            <a:off x="736499" y="668572"/>
            <a:ext cx="10141200" cy="5520900"/>
          </a:xfrm>
          <a:prstGeom prst="roundRect">
            <a:avLst>
              <a:gd name="adj" fmla="val 2847"/>
            </a:avLst>
          </a:prstGeom>
          <a:solidFill>
            <a:srgbClr val="FFFFFF"/>
          </a:solidFill>
          <a:ln w="76200" cmpd="sng" cap="flat">
            <a:solidFill>
              <a:srgbClr val="E8D2F8"/>
            </a:solidFill>
            <a:prstDash val="solid"/>
            <a:round/>
          </a:ln>
        </p:spPr>
      </p:sp>
      <p:grpSp>
        <p:nvGrpSpPr>
          <p:cNvPr id="80" name="Объединение"/>
          <p:cNvGrpSpPr>
            <a:grpSpLocks/>
          </p:cNvGrpSpPr>
          <p:nvPr/>
        </p:nvGrpSpPr>
        <p:grpSpPr>
          <a:xfrm>
            <a:off x="1019399" y="1108203"/>
            <a:ext cx="231900" cy="4641243"/>
            <a:chOff x="1019399" y="1108203"/>
            <a:chExt cx="231900" cy="4641243"/>
          </a:xfrm>
        </p:grpSpPr>
        <p:sp>
          <p:nvSpPr>
            <p:cNvPr id="72" name="Овал"/>
            <p:cNvSpPr>
              <a:spLocks/>
            </p:cNvSpPr>
            <p:nvPr/>
          </p:nvSpPr>
          <p:spPr>
            <a:xfrm rot="0">
              <a:off x="1019399" y="1108203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73" name="Овал"/>
            <p:cNvSpPr>
              <a:spLocks/>
            </p:cNvSpPr>
            <p:nvPr/>
          </p:nvSpPr>
          <p:spPr>
            <a:xfrm rot="0">
              <a:off x="1019399" y="425773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74" name="Овал"/>
            <p:cNvSpPr>
              <a:spLocks/>
            </p:cNvSpPr>
            <p:nvPr/>
          </p:nvSpPr>
          <p:spPr>
            <a:xfrm rot="0">
              <a:off x="1019399" y="2997921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75" name="Овал"/>
            <p:cNvSpPr>
              <a:spLocks/>
            </p:cNvSpPr>
            <p:nvPr/>
          </p:nvSpPr>
          <p:spPr>
            <a:xfrm rot="0">
              <a:off x="1019399" y="1738109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76" name="Овал"/>
            <p:cNvSpPr>
              <a:spLocks/>
            </p:cNvSpPr>
            <p:nvPr/>
          </p:nvSpPr>
          <p:spPr>
            <a:xfrm rot="0">
              <a:off x="1019399" y="5517546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77" name="Овал"/>
            <p:cNvSpPr>
              <a:spLocks/>
            </p:cNvSpPr>
            <p:nvPr/>
          </p:nvSpPr>
          <p:spPr>
            <a:xfrm rot="0">
              <a:off x="1019399" y="3627828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78" name="Овал"/>
            <p:cNvSpPr>
              <a:spLocks/>
            </p:cNvSpPr>
            <p:nvPr/>
          </p:nvSpPr>
          <p:spPr>
            <a:xfrm rot="0">
              <a:off x="1019399" y="2368015"/>
              <a:ext cx="231900" cy="231900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  <p:sp>
          <p:nvSpPr>
            <p:cNvPr id="79" name="Овал"/>
            <p:cNvSpPr>
              <a:spLocks/>
            </p:cNvSpPr>
            <p:nvPr/>
          </p:nvSpPr>
          <p:spPr>
            <a:xfrm rot="0">
              <a:off x="1019399" y="4887640"/>
              <a:ext cx="231900" cy="231899"/>
            </a:xfrm>
            <a:prstGeom prst="ellipse"/>
            <a:solidFill>
              <a:srgbClr val="AF96DB"/>
            </a:solidFill>
            <a:ln w="12700" cmpd="sng" cap="flat">
              <a:noFill/>
              <a:prstDash val="solid"/>
              <a:round/>
            </a:ln>
          </p:spPr>
        </p:sp>
      </p:grpSp>
      <p:grpSp>
        <p:nvGrpSpPr>
          <p:cNvPr id="89" name="Объединение"/>
          <p:cNvGrpSpPr>
            <a:grpSpLocks/>
          </p:cNvGrpSpPr>
          <p:nvPr/>
        </p:nvGrpSpPr>
        <p:grpSpPr>
          <a:xfrm>
            <a:off x="602492" y="1180982"/>
            <a:ext cx="525907" cy="4600219"/>
            <a:chOff x="602492" y="1180982"/>
            <a:chExt cx="525907" cy="4600219"/>
          </a:xfrm>
        </p:grpSpPr>
        <p:sp>
          <p:nvSpPr>
            <p:cNvPr id="81" name="弧形"/>
            <p:cNvSpPr>
              <a:spLocks/>
            </p:cNvSpPr>
            <p:nvPr/>
          </p:nvSpPr>
          <p:spPr>
            <a:xfrm rot="0">
              <a:off x="602492" y="1180982"/>
              <a:ext cx="525903" cy="190881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</a:path>
                <a:path w="21600" h="21600" stroke="0">
                  <a:moveTo>
                    <a:pt x="21185" y="373"/>
                  </a:moveTo>
                  <a:cubicBezTo>
                    <a:pt x="22260" y="6124"/>
                    <a:pt x="21212" y="12303"/>
                    <a:pt x="18437" y="16575"/>
                  </a:cubicBezTo>
                  <a:cubicBezTo>
                    <a:pt x="15661" y="20847"/>
                    <a:pt x="11581" y="22562"/>
                    <a:pt x="7737" y="21072"/>
                  </a:cubicBezTo>
                  <a:cubicBezTo>
                    <a:pt x="3893" y="19582"/>
                    <a:pt x="871" y="15115"/>
                    <a:pt x="-188" y="9356"/>
                  </a:cubicBezTo>
                  <a:lnTo>
                    <a:pt x="10504" y="489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82" name="弧形"/>
            <p:cNvSpPr>
              <a:spLocks/>
            </p:cNvSpPr>
            <p:nvPr/>
          </p:nvSpPr>
          <p:spPr>
            <a:xfrm rot="0">
              <a:off x="602492" y="4333709"/>
              <a:ext cx="525903" cy="18768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</a:path>
                <a:path w="21600" h="21600" stroke="0">
                  <a:moveTo>
                    <a:pt x="21270" y="504"/>
                  </a:moveTo>
                  <a:cubicBezTo>
                    <a:pt x="22739" y="9524"/>
                    <a:pt x="19199" y="18675"/>
                    <a:pt x="13327" y="21040"/>
                  </a:cubicBezTo>
                  <a:cubicBezTo>
                    <a:pt x="7455" y="23406"/>
                    <a:pt x="1432" y="18106"/>
                    <a:pt x="-188" y="9148"/>
                  </a:cubicBezTo>
                  <a:lnTo>
                    <a:pt x="10504" y="4613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83" name="弧形"/>
            <p:cNvSpPr>
              <a:spLocks/>
            </p:cNvSpPr>
            <p:nvPr/>
          </p:nvSpPr>
          <p:spPr>
            <a:xfrm rot="0">
              <a:off x="602492" y="3076428"/>
              <a:ext cx="525903" cy="185154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</a:path>
                <a:path w="21600" h="21600" stroke="0">
                  <a:moveTo>
                    <a:pt x="21249" y="88"/>
                  </a:moveTo>
                  <a:cubicBezTo>
                    <a:pt x="22767" y="9238"/>
                    <a:pt x="19250" y="18577"/>
                    <a:pt x="13368" y="21016"/>
                  </a:cubicBezTo>
                  <a:cubicBezTo>
                    <a:pt x="7486" y="23455"/>
                    <a:pt x="1436" y="18083"/>
                    <a:pt x="-188" y="8978"/>
                  </a:cubicBezTo>
                  <a:lnTo>
                    <a:pt x="10504" y="4381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84" name="弧形"/>
            <p:cNvSpPr>
              <a:spLocks/>
            </p:cNvSpPr>
            <p:nvPr/>
          </p:nvSpPr>
          <p:spPr>
            <a:xfrm rot="0">
              <a:off x="602492" y="1809622"/>
              <a:ext cx="525903" cy="192147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</a:path>
                <a:path w="21600" h="21600" stroke="0">
                  <a:moveTo>
                    <a:pt x="21185" y="515"/>
                  </a:moveTo>
                  <a:cubicBezTo>
                    <a:pt x="22260" y="6229"/>
                    <a:pt x="21212" y="12366"/>
                    <a:pt x="18436" y="16609"/>
                  </a:cubicBezTo>
                  <a:cubicBezTo>
                    <a:pt x="15661" y="20852"/>
                    <a:pt x="11581" y="22555"/>
                    <a:pt x="7737" y="21075"/>
                  </a:cubicBezTo>
                  <a:cubicBezTo>
                    <a:pt x="3893" y="19595"/>
                    <a:pt x="871" y="15157"/>
                    <a:pt x="-188" y="9437"/>
                  </a:cubicBezTo>
                  <a:lnTo>
                    <a:pt x="10504" y="500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85" name="弧形"/>
            <p:cNvSpPr>
              <a:spLocks/>
            </p:cNvSpPr>
            <p:nvPr/>
          </p:nvSpPr>
          <p:spPr>
            <a:xfrm rot="0">
              <a:off x="602492" y="5600514"/>
              <a:ext cx="525907" cy="180686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</a:path>
                <a:path w="21600" h="21600" stroke="0">
                  <a:moveTo>
                    <a:pt x="21318" y="3"/>
                  </a:moveTo>
                  <a:cubicBezTo>
                    <a:pt x="22668" y="9352"/>
                    <a:pt x="19075" y="18704"/>
                    <a:pt x="13228" y="21059"/>
                  </a:cubicBezTo>
                  <a:cubicBezTo>
                    <a:pt x="7381" y="23414"/>
                    <a:pt x="1421" y="17909"/>
                    <a:pt x="-188" y="8665"/>
                  </a:cubicBezTo>
                  <a:lnTo>
                    <a:pt x="10504" y="3955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86" name="弧形"/>
            <p:cNvSpPr>
              <a:spLocks/>
            </p:cNvSpPr>
            <p:nvPr/>
          </p:nvSpPr>
          <p:spPr>
            <a:xfrm rot="0">
              <a:off x="602492" y="3714593"/>
              <a:ext cx="525903" cy="176895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</a:path>
                <a:path w="21600" h="21600" stroke="0">
                  <a:moveTo>
                    <a:pt x="21345" y="-259"/>
                  </a:moveTo>
                  <a:cubicBezTo>
                    <a:pt x="22624" y="9274"/>
                    <a:pt x="18999" y="18731"/>
                    <a:pt x="13167" y="21073"/>
                  </a:cubicBezTo>
                  <a:cubicBezTo>
                    <a:pt x="7335" y="23415"/>
                    <a:pt x="1415" y="17792"/>
                    <a:pt x="-188" y="8388"/>
                  </a:cubicBezTo>
                  <a:lnTo>
                    <a:pt x="10504" y="357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87" name="弧形"/>
            <p:cNvSpPr>
              <a:spLocks/>
            </p:cNvSpPr>
            <p:nvPr/>
          </p:nvSpPr>
          <p:spPr>
            <a:xfrm rot="0">
              <a:off x="602492" y="2447787"/>
              <a:ext cx="525903" cy="183888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</a:path>
                <a:path w="21600" h="21600" stroke="0">
                  <a:moveTo>
                    <a:pt x="21248" y="-65"/>
                  </a:moveTo>
                  <a:cubicBezTo>
                    <a:pt x="22768" y="9147"/>
                    <a:pt x="19253" y="18553"/>
                    <a:pt x="13370" y="21011"/>
                  </a:cubicBezTo>
                  <a:cubicBezTo>
                    <a:pt x="7488" y="23469"/>
                    <a:pt x="1437" y="18060"/>
                    <a:pt x="-188" y="8891"/>
                  </a:cubicBezTo>
                  <a:lnTo>
                    <a:pt x="10504" y="4262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  <p:sp>
          <p:nvSpPr>
            <p:cNvPr id="88" name="弧形"/>
            <p:cNvSpPr>
              <a:spLocks/>
            </p:cNvSpPr>
            <p:nvPr/>
          </p:nvSpPr>
          <p:spPr>
            <a:xfrm rot="0">
              <a:off x="602492" y="4962349"/>
              <a:ext cx="525903" cy="188952"/>
            </a:xfrm>
            <a:custGeom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rect l="T1" t="T2" r="T3" b="T4"/>
              <a:pathLst>
                <a:path w="21600" h="21600" fill="none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</a:path>
                <a:path w="21600" h="21600" stroke="0">
                  <a:moveTo>
                    <a:pt x="21206" y="275"/>
                  </a:moveTo>
                  <a:cubicBezTo>
                    <a:pt x="22821" y="9253"/>
                    <a:pt x="19350" y="18524"/>
                    <a:pt x="13449" y="20994"/>
                  </a:cubicBezTo>
                  <a:cubicBezTo>
                    <a:pt x="7547" y="23465"/>
                    <a:pt x="1445" y="18201"/>
                    <a:pt x="-188" y="9231"/>
                  </a:cubicBezTo>
                  <a:lnTo>
                    <a:pt x="10504" y="4727"/>
                  </a:lnTo>
                  <a:close/>
                </a:path>
              </a:pathLst>
            </a:custGeom>
            <a:noFill/>
            <a:ln w="76200" cmpd="sng" cap="rnd">
              <a:solidFill>
                <a:srgbClr val="1A3B58"/>
              </a:solidFill>
              <a:prstDash val="solid"/>
              <a:round/>
            </a:ln>
            <a:effectLst>
              <a:outerShdw sx="100000" sy="100000" algn="bl" rotWithShape="0" blurRad="114300" dist="57150" dir="5400000">
                <a:srgbClr val="000000">
                  <a:alpha val="22745"/>
                </a:srgbClr>
              </a:outerShdw>
            </a:effectLst>
          </p:spPr>
        </p:sp>
      </p:grpSp>
      <p:sp>
        <p:nvSpPr>
          <p:cNvPr id="90" name="Текстовое поле"/>
          <p:cNvSpPr>
            <a:spLocks noGrp="1"/>
          </p:cNvSpPr>
          <p:nvPr>
            <p:ph type="body" idx="1"/>
          </p:nvPr>
        </p:nvSpPr>
        <p:spPr>
          <a:xfrm rot="0">
            <a:off x="1493388" y="1955840"/>
            <a:ext cx="8818200" cy="37161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4572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ven Pro" pitchFamily="0" charset="0"/>
              <a:buChar char="●"/>
            </a:pPr>
            <a:endParaRPr lang="zh-CN" altLang="en-US" sz="1800">
              <a:solidFill>
                <a:srgbClr val="000000"/>
              </a:solidFill>
              <a:latin typeface="Maven Pro" pitchFamily="0" charset="0"/>
              <a:ea typeface="Maven Pro" pitchFamily="0" charset="0"/>
              <a:cs typeface="Maven Pro" pitchFamily="0" charset="0"/>
              <a:sym typeface="Maven Pro" pitchFamily="0" charset="0"/>
            </a:endParaRPr>
          </a:p>
        </p:txBody>
      </p:sp>
      <p:sp>
        <p:nvSpPr>
          <p:cNvPr id="91" name="Текстовое поле"/>
          <p:cNvSpPr>
            <a:spLocks noGrp="1"/>
          </p:cNvSpPr>
          <p:nvPr>
            <p:ph type="sldNum" idx="12"/>
          </p:nvPr>
        </p:nvSpPr>
        <p:spPr>
          <a:xfrm rot="0">
            <a:off x="11296611" y="6217622"/>
            <a:ext cx="731700" cy="5247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ctr" anchorCtr="0">
            <a:prstTxWarp prst="textNoShape"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1300" b="0" i="0" u="none" strike="noStrike" kern="0" cap="none" spc="0" baseline="0">
                <a:solidFill>
                  <a:srgbClr val="000000"/>
                </a:solidFill>
                <a:latin typeface="Arial" pitchFamily="0" charset="0"/>
                <a:ea typeface="Arial" pitchFamily="0" charset="0"/>
                <a:cs typeface="Arial" pitchFamily="0" charset="0"/>
                <a:sym typeface="Arial" pitchFamily="0" charset="0"/>
              </a:rPr>
              <a:t>&lt;#&gt;</a:t>
            </a:fld>
            <a:endParaRPr lang="zh-CN" altLang="en-US" sz="1300">
              <a:solidFill>
                <a:srgbClr val="000000"/>
              </a:solidFill>
              <a:latin typeface="Arial" pitchFamily="0" charset="0"/>
              <a:ea typeface="Arial" pitchFamily="0" charset="0"/>
              <a:cs typeface="Arial" pitchFamily="0" charset="0"/>
              <a:sym typeface="Arial" pitchFamily="0" charset="0"/>
            </a:endParaRPr>
          </a:p>
        </p:txBody>
      </p:sp>
      <p:graphicFrame>
        <p:nvGraphicFramePr>
          <p:cNvPr id="92" name="Лист"/>
          <p:cNvGraphicFramePr>
            <a:graphicFrameLocks noGrp="1"/>
          </p:cNvGraphicFramePr>
          <p:nvPr>
            <p:ph type="body"/>
            <p:extLst>
              <p:ext uri="{D42A27DB-BD31-4B8C-83A1-F6EECF244321}"/>
            </p:extLst>
          </p:nvPr>
        </p:nvGraphicFramePr>
        <p:xfrm>
          <a:off x="1456800" y="1155175"/>
          <a:ext cx="9043800" cy="4685625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043797"/>
              </a:tblGrid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23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00" b="0" i="0" u="none" strike="noStrike" kern="0" cap="none" spc="0" baseline="0">
                        <a:solidFill>
                          <a:srgbClr val="000000"/>
                        </a:solidFill>
                        <a:latin typeface="Arial" pitchFamily="0" charset="0"/>
                        <a:ea typeface="Arial" pitchFamily="0" charset="0"/>
                        <a:cs typeface="Arial" pitchFamily="0" charset="0"/>
                      </a:endParaRPr>
                    </a:p>
                  </a:txBody>
                  <a:tcPr marL="91414" marT="91414" marR="91414" marB="91414" vert="horz">
                    <a:lnL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>
                      <a:solidFill>
                        <a:srgbClr val="F3F3F3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3" name="曲线"/>
          <p:cNvSpPr>
            <a:spLocks/>
          </p:cNvSpPr>
          <p:nvPr/>
        </p:nvSpPr>
        <p:spPr>
          <a:xfrm rot="5400000">
            <a:off x="-508383" y="6180329"/>
            <a:ext cx="1131345" cy="114588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15436" y="18100"/>
                </a:moveTo>
                <a:cubicBezTo>
                  <a:pt x="15479" y="18091"/>
                  <a:pt x="15520" y="18269"/>
                  <a:pt x="15550" y="18593"/>
                </a:cubicBezTo>
                <a:cubicBezTo>
                  <a:pt x="15581" y="18905"/>
                  <a:pt x="15598" y="19340"/>
                  <a:pt x="15597" y="19790"/>
                </a:cubicBezTo>
                <a:cubicBezTo>
                  <a:pt x="15597" y="20246"/>
                  <a:pt x="15580" y="20687"/>
                  <a:pt x="15550" y="21011"/>
                </a:cubicBezTo>
                <a:cubicBezTo>
                  <a:pt x="15520" y="21335"/>
                  <a:pt x="15479" y="21513"/>
                  <a:pt x="15436" y="21504"/>
                </a:cubicBezTo>
                <a:cubicBezTo>
                  <a:pt x="15393" y="21513"/>
                  <a:pt x="15351" y="21335"/>
                  <a:pt x="15322" y="21011"/>
                </a:cubicBezTo>
                <a:cubicBezTo>
                  <a:pt x="15291" y="20687"/>
                  <a:pt x="15274" y="20246"/>
                  <a:pt x="15275" y="19790"/>
                </a:cubicBezTo>
                <a:cubicBezTo>
                  <a:pt x="15274" y="19340"/>
                  <a:pt x="15291" y="18905"/>
                  <a:pt x="15322" y="18593"/>
                </a:cubicBezTo>
                <a:cubicBezTo>
                  <a:pt x="15351" y="18269"/>
                  <a:pt x="15393" y="18091"/>
                  <a:pt x="15436" y="18100"/>
                </a:cubicBezTo>
              </a:path>
              <a:path w="21600" h="21600">
                <a:moveTo>
                  <a:pt x="18388" y="7654"/>
                </a:moveTo>
                <a:cubicBezTo>
                  <a:pt x="18239" y="7637"/>
                  <a:pt x="18096" y="8285"/>
                  <a:pt x="17995" y="9438"/>
                </a:cubicBezTo>
                <a:cubicBezTo>
                  <a:pt x="17886" y="10567"/>
                  <a:pt x="17827" y="12109"/>
                  <a:pt x="17829" y="13710"/>
                </a:cubicBezTo>
                <a:cubicBezTo>
                  <a:pt x="17829" y="14771"/>
                  <a:pt x="17855" y="15816"/>
                  <a:pt x="17905" y="16738"/>
                </a:cubicBezTo>
                <a:cubicBezTo>
                  <a:pt x="17952" y="17654"/>
                  <a:pt x="18022" y="18413"/>
                  <a:pt x="18109" y="18922"/>
                </a:cubicBezTo>
                <a:cubicBezTo>
                  <a:pt x="18194" y="19422"/>
                  <a:pt x="18291" y="19680"/>
                  <a:pt x="18388" y="19673"/>
                </a:cubicBezTo>
                <a:cubicBezTo>
                  <a:pt x="18486" y="19678"/>
                  <a:pt x="18582" y="19420"/>
                  <a:pt x="18668" y="18922"/>
                </a:cubicBezTo>
                <a:cubicBezTo>
                  <a:pt x="18753" y="18398"/>
                  <a:pt x="18824" y="17645"/>
                  <a:pt x="18871" y="16738"/>
                </a:cubicBezTo>
                <a:cubicBezTo>
                  <a:pt x="18921" y="15814"/>
                  <a:pt x="18946" y="14769"/>
                  <a:pt x="18945" y="13710"/>
                </a:cubicBezTo>
                <a:cubicBezTo>
                  <a:pt x="18948" y="12109"/>
                  <a:pt x="18888" y="10567"/>
                  <a:pt x="18780" y="9438"/>
                </a:cubicBezTo>
                <a:cubicBezTo>
                  <a:pt x="18680" y="8283"/>
                  <a:pt x="18537" y="7635"/>
                  <a:pt x="18388" y="7654"/>
                </a:cubicBezTo>
              </a:path>
              <a:path w="21600" h="21600">
                <a:moveTo>
                  <a:pt x="2930" y="7630"/>
                </a:moveTo>
                <a:cubicBezTo>
                  <a:pt x="2831" y="7621"/>
                  <a:pt x="2733" y="7898"/>
                  <a:pt x="2648" y="8428"/>
                </a:cubicBezTo>
                <a:cubicBezTo>
                  <a:pt x="2561" y="8954"/>
                  <a:pt x="2490" y="9717"/>
                  <a:pt x="2442" y="10635"/>
                </a:cubicBezTo>
                <a:cubicBezTo>
                  <a:pt x="2391" y="11555"/>
                  <a:pt x="2364" y="12600"/>
                  <a:pt x="2364" y="13663"/>
                </a:cubicBezTo>
                <a:cubicBezTo>
                  <a:pt x="2364" y="14727"/>
                  <a:pt x="2391" y="15771"/>
                  <a:pt x="2442" y="16691"/>
                </a:cubicBezTo>
                <a:cubicBezTo>
                  <a:pt x="2491" y="17619"/>
                  <a:pt x="2563" y="18389"/>
                  <a:pt x="2650" y="18922"/>
                </a:cubicBezTo>
                <a:cubicBezTo>
                  <a:pt x="2734" y="19459"/>
                  <a:pt x="2831" y="19743"/>
                  <a:pt x="2930" y="19743"/>
                </a:cubicBezTo>
                <a:cubicBezTo>
                  <a:pt x="3029" y="19736"/>
                  <a:pt x="3127" y="19462"/>
                  <a:pt x="3214" y="18945"/>
                </a:cubicBezTo>
                <a:cubicBezTo>
                  <a:pt x="3301" y="18440"/>
                  <a:pt x="3373" y="17692"/>
                  <a:pt x="3422" y="16785"/>
                </a:cubicBezTo>
                <a:cubicBezTo>
                  <a:pt x="3472" y="15846"/>
                  <a:pt x="3497" y="14785"/>
                  <a:pt x="3496" y="13710"/>
                </a:cubicBezTo>
                <a:cubicBezTo>
                  <a:pt x="3499" y="12090"/>
                  <a:pt x="3440" y="10527"/>
                  <a:pt x="3332" y="9367"/>
                </a:cubicBezTo>
                <a:cubicBezTo>
                  <a:pt x="3229" y="8252"/>
                  <a:pt x="3087" y="7628"/>
                  <a:pt x="2939" y="7630"/>
                </a:cubicBezTo>
              </a:path>
              <a:path w="21600" h="21600">
                <a:moveTo>
                  <a:pt x="4753" y="7607"/>
                </a:moveTo>
                <a:cubicBezTo>
                  <a:pt x="4620" y="7578"/>
                  <a:pt x="4491" y="8092"/>
                  <a:pt x="4393" y="9039"/>
                </a:cubicBezTo>
                <a:cubicBezTo>
                  <a:pt x="4310" y="9884"/>
                  <a:pt x="4251" y="10959"/>
                  <a:pt x="4225" y="12137"/>
                </a:cubicBezTo>
                <a:lnTo>
                  <a:pt x="5290" y="12137"/>
                </a:lnTo>
                <a:cubicBezTo>
                  <a:pt x="5271" y="11243"/>
                  <a:pt x="5235" y="10402"/>
                  <a:pt x="5182" y="9672"/>
                </a:cubicBezTo>
                <a:cubicBezTo>
                  <a:pt x="5133" y="9024"/>
                  <a:pt x="5069" y="8508"/>
                  <a:pt x="4997" y="8170"/>
                </a:cubicBezTo>
                <a:cubicBezTo>
                  <a:pt x="4920" y="7797"/>
                  <a:pt x="4837" y="7607"/>
                  <a:pt x="4753" y="7607"/>
                </a:cubicBezTo>
              </a:path>
              <a:path w="21600" h="21600">
                <a:moveTo>
                  <a:pt x="14087" y="7560"/>
                </a:moveTo>
                <a:cubicBezTo>
                  <a:pt x="13988" y="7550"/>
                  <a:pt x="13890" y="7827"/>
                  <a:pt x="13805" y="8358"/>
                </a:cubicBezTo>
                <a:cubicBezTo>
                  <a:pt x="13719" y="8884"/>
                  <a:pt x="13647" y="9647"/>
                  <a:pt x="13599" y="10565"/>
                </a:cubicBezTo>
                <a:cubicBezTo>
                  <a:pt x="13549" y="11485"/>
                  <a:pt x="13522" y="12529"/>
                  <a:pt x="13521" y="13593"/>
                </a:cubicBezTo>
                <a:cubicBezTo>
                  <a:pt x="13522" y="14656"/>
                  <a:pt x="13549" y="15701"/>
                  <a:pt x="13599" y="16621"/>
                </a:cubicBezTo>
                <a:cubicBezTo>
                  <a:pt x="13648" y="17549"/>
                  <a:pt x="13720" y="18319"/>
                  <a:pt x="13807" y="18851"/>
                </a:cubicBezTo>
                <a:cubicBezTo>
                  <a:pt x="13892" y="19389"/>
                  <a:pt x="13988" y="19673"/>
                  <a:pt x="14087" y="19673"/>
                </a:cubicBezTo>
                <a:cubicBezTo>
                  <a:pt x="14186" y="19666"/>
                  <a:pt x="14284" y="19391"/>
                  <a:pt x="14371" y="18875"/>
                </a:cubicBezTo>
                <a:cubicBezTo>
                  <a:pt x="14457" y="18363"/>
                  <a:pt x="14529" y="17617"/>
                  <a:pt x="14579" y="16715"/>
                </a:cubicBezTo>
                <a:cubicBezTo>
                  <a:pt x="14629" y="15776"/>
                  <a:pt x="14654" y="14715"/>
                  <a:pt x="14653" y="13640"/>
                </a:cubicBezTo>
                <a:cubicBezTo>
                  <a:pt x="14656" y="12020"/>
                  <a:pt x="14597" y="10457"/>
                  <a:pt x="14490" y="9297"/>
                </a:cubicBezTo>
                <a:cubicBezTo>
                  <a:pt x="14383" y="8184"/>
                  <a:pt x="14237" y="7583"/>
                  <a:pt x="14087" y="7630"/>
                </a:cubicBezTo>
              </a:path>
              <a:path w="21600" h="21600">
                <a:moveTo>
                  <a:pt x="10090" y="7560"/>
                </a:moveTo>
                <a:cubicBezTo>
                  <a:pt x="9990" y="7548"/>
                  <a:pt x="9892" y="7825"/>
                  <a:pt x="9806" y="8358"/>
                </a:cubicBezTo>
                <a:cubicBezTo>
                  <a:pt x="9719" y="8884"/>
                  <a:pt x="9648" y="9647"/>
                  <a:pt x="9600" y="10565"/>
                </a:cubicBezTo>
                <a:cubicBezTo>
                  <a:pt x="9550" y="11487"/>
                  <a:pt x="9524" y="12532"/>
                  <a:pt x="9524" y="13593"/>
                </a:cubicBezTo>
                <a:cubicBezTo>
                  <a:pt x="9524" y="14654"/>
                  <a:pt x="9550" y="15699"/>
                  <a:pt x="9600" y="16621"/>
                </a:cubicBezTo>
                <a:cubicBezTo>
                  <a:pt x="9649" y="17548"/>
                  <a:pt x="9721" y="18319"/>
                  <a:pt x="9808" y="18851"/>
                </a:cubicBezTo>
                <a:cubicBezTo>
                  <a:pt x="9892" y="19389"/>
                  <a:pt x="9989" y="19673"/>
                  <a:pt x="10088" y="19673"/>
                </a:cubicBezTo>
                <a:cubicBezTo>
                  <a:pt x="10188" y="19663"/>
                  <a:pt x="10286" y="19389"/>
                  <a:pt x="10374" y="18875"/>
                </a:cubicBezTo>
                <a:cubicBezTo>
                  <a:pt x="10460" y="18368"/>
                  <a:pt x="10531" y="17621"/>
                  <a:pt x="10580" y="16715"/>
                </a:cubicBezTo>
                <a:cubicBezTo>
                  <a:pt x="10630" y="15776"/>
                  <a:pt x="10655" y="14715"/>
                  <a:pt x="10653" y="13640"/>
                </a:cubicBezTo>
                <a:cubicBezTo>
                  <a:pt x="10657" y="12020"/>
                  <a:pt x="10598" y="10456"/>
                  <a:pt x="10490" y="9297"/>
                </a:cubicBezTo>
                <a:cubicBezTo>
                  <a:pt x="10382" y="8163"/>
                  <a:pt x="10234" y="7557"/>
                  <a:pt x="10081" y="7630"/>
                </a:cubicBezTo>
              </a:path>
              <a:path w="21600" h="21600">
                <a:moveTo>
                  <a:pt x="1684" y="6151"/>
                </a:moveTo>
                <a:lnTo>
                  <a:pt x="1874" y="6151"/>
                </a:lnTo>
                <a:lnTo>
                  <a:pt x="1874" y="21129"/>
                </a:lnTo>
                <a:lnTo>
                  <a:pt x="1691" y="21129"/>
                </a:lnTo>
              </a:path>
              <a:path w="21600" h="21600">
                <a:moveTo>
                  <a:pt x="12834" y="6081"/>
                </a:moveTo>
                <a:lnTo>
                  <a:pt x="13018" y="6081"/>
                </a:lnTo>
                <a:lnTo>
                  <a:pt x="13018" y="21058"/>
                </a:lnTo>
                <a:lnTo>
                  <a:pt x="12834" y="21058"/>
                </a:lnTo>
              </a:path>
              <a:path w="21600" h="21600">
                <a:moveTo>
                  <a:pt x="4750" y="5822"/>
                </a:moveTo>
                <a:cubicBezTo>
                  <a:pt x="4978" y="5738"/>
                  <a:pt x="5194" y="6815"/>
                  <a:pt x="5332" y="8710"/>
                </a:cubicBezTo>
                <a:cubicBezTo>
                  <a:pt x="5439" y="10175"/>
                  <a:pt x="5495" y="11983"/>
                  <a:pt x="5491" y="13828"/>
                </a:cubicBezTo>
                <a:lnTo>
                  <a:pt x="4207" y="13828"/>
                </a:lnTo>
                <a:cubicBezTo>
                  <a:pt x="4205" y="15415"/>
                  <a:pt x="4262" y="16948"/>
                  <a:pt x="4366" y="18100"/>
                </a:cubicBezTo>
                <a:cubicBezTo>
                  <a:pt x="4464" y="19208"/>
                  <a:pt x="4602" y="19823"/>
                  <a:pt x="4746" y="19790"/>
                </a:cubicBezTo>
                <a:cubicBezTo>
                  <a:pt x="4818" y="19788"/>
                  <a:pt x="4889" y="19652"/>
                  <a:pt x="4956" y="19391"/>
                </a:cubicBezTo>
                <a:cubicBezTo>
                  <a:pt x="5020" y="19140"/>
                  <a:pt x="5080" y="18783"/>
                  <a:pt x="5133" y="18335"/>
                </a:cubicBezTo>
                <a:cubicBezTo>
                  <a:pt x="5195" y="17692"/>
                  <a:pt x="5248" y="16954"/>
                  <a:pt x="5290" y="16152"/>
                </a:cubicBezTo>
                <a:lnTo>
                  <a:pt x="5444" y="17020"/>
                </a:lnTo>
                <a:cubicBezTo>
                  <a:pt x="5400" y="17962"/>
                  <a:pt x="5340" y="18811"/>
                  <a:pt x="5267" y="19532"/>
                </a:cubicBezTo>
                <a:cubicBezTo>
                  <a:pt x="5202" y="20166"/>
                  <a:pt x="5126" y="20668"/>
                  <a:pt x="5044" y="21011"/>
                </a:cubicBezTo>
                <a:cubicBezTo>
                  <a:pt x="4953" y="21354"/>
                  <a:pt x="4858" y="21521"/>
                  <a:pt x="4762" y="21504"/>
                </a:cubicBezTo>
                <a:cubicBezTo>
                  <a:pt x="4555" y="21647"/>
                  <a:pt x="4353" y="20781"/>
                  <a:pt x="4216" y="19157"/>
                </a:cubicBezTo>
                <a:cubicBezTo>
                  <a:pt x="4088" y="17671"/>
                  <a:pt x="4018" y="15736"/>
                  <a:pt x="4019" y="13734"/>
                </a:cubicBezTo>
                <a:cubicBezTo>
                  <a:pt x="4017" y="11896"/>
                  <a:pt x="4076" y="10105"/>
                  <a:pt x="4185" y="8663"/>
                </a:cubicBezTo>
                <a:cubicBezTo>
                  <a:pt x="4317" y="6792"/>
                  <a:pt x="4529" y="5729"/>
                  <a:pt x="4750" y="5822"/>
                </a:cubicBezTo>
              </a:path>
              <a:path w="21600" h="21600">
                <a:moveTo>
                  <a:pt x="18388" y="5776"/>
                </a:moveTo>
                <a:cubicBezTo>
                  <a:pt x="18596" y="5719"/>
                  <a:pt x="18796" y="6630"/>
                  <a:pt x="18934" y="8264"/>
                </a:cubicBezTo>
                <a:cubicBezTo>
                  <a:pt x="19064" y="9738"/>
                  <a:pt x="19134" y="11680"/>
                  <a:pt x="19131" y="13687"/>
                </a:cubicBezTo>
                <a:cubicBezTo>
                  <a:pt x="19133" y="15727"/>
                  <a:pt x="19058" y="17692"/>
                  <a:pt x="18923" y="19157"/>
                </a:cubicBezTo>
                <a:cubicBezTo>
                  <a:pt x="18786" y="20718"/>
                  <a:pt x="18591" y="21575"/>
                  <a:pt x="18388" y="21504"/>
                </a:cubicBezTo>
                <a:cubicBezTo>
                  <a:pt x="18185" y="21579"/>
                  <a:pt x="17989" y="20722"/>
                  <a:pt x="17851" y="19157"/>
                </a:cubicBezTo>
                <a:cubicBezTo>
                  <a:pt x="17716" y="17692"/>
                  <a:pt x="17641" y="15727"/>
                  <a:pt x="17643" y="13687"/>
                </a:cubicBezTo>
                <a:cubicBezTo>
                  <a:pt x="17641" y="11689"/>
                  <a:pt x="17711" y="9759"/>
                  <a:pt x="17840" y="8287"/>
                </a:cubicBezTo>
                <a:cubicBezTo>
                  <a:pt x="17979" y="6646"/>
                  <a:pt x="18179" y="5726"/>
                  <a:pt x="18388" y="5776"/>
                </a:cubicBezTo>
              </a:path>
              <a:path w="21600" h="21600">
                <a:moveTo>
                  <a:pt x="16715" y="5776"/>
                </a:moveTo>
                <a:cubicBezTo>
                  <a:pt x="16808" y="5768"/>
                  <a:pt x="16900" y="5919"/>
                  <a:pt x="16988" y="6222"/>
                </a:cubicBezTo>
                <a:cubicBezTo>
                  <a:pt x="17069" y="6487"/>
                  <a:pt x="17144" y="6891"/>
                  <a:pt x="17212" y="7419"/>
                </a:cubicBezTo>
                <a:cubicBezTo>
                  <a:pt x="17273" y="7928"/>
                  <a:pt x="17324" y="8560"/>
                  <a:pt x="17362" y="9273"/>
                </a:cubicBezTo>
                <a:lnTo>
                  <a:pt x="17216" y="10212"/>
                </a:lnTo>
                <a:cubicBezTo>
                  <a:pt x="17097" y="8494"/>
                  <a:pt x="16904" y="7510"/>
                  <a:pt x="16702" y="7583"/>
                </a:cubicBezTo>
                <a:cubicBezTo>
                  <a:pt x="16540" y="7534"/>
                  <a:pt x="16384" y="8168"/>
                  <a:pt x="16268" y="9344"/>
                </a:cubicBezTo>
                <a:cubicBezTo>
                  <a:pt x="16156" y="10452"/>
                  <a:pt x="16094" y="12001"/>
                  <a:pt x="16096" y="13616"/>
                </a:cubicBezTo>
                <a:cubicBezTo>
                  <a:pt x="16095" y="14699"/>
                  <a:pt x="16123" y="15762"/>
                  <a:pt x="16176" y="16692"/>
                </a:cubicBezTo>
                <a:cubicBezTo>
                  <a:pt x="16228" y="17685"/>
                  <a:pt x="16305" y="18499"/>
                  <a:pt x="16400" y="19039"/>
                </a:cubicBezTo>
                <a:cubicBezTo>
                  <a:pt x="16495" y="19572"/>
                  <a:pt x="16601" y="19847"/>
                  <a:pt x="16708" y="19837"/>
                </a:cubicBezTo>
                <a:cubicBezTo>
                  <a:pt x="16910" y="19870"/>
                  <a:pt x="17101" y="18894"/>
                  <a:pt x="17223" y="17208"/>
                </a:cubicBezTo>
                <a:lnTo>
                  <a:pt x="17368" y="18194"/>
                </a:lnTo>
                <a:cubicBezTo>
                  <a:pt x="17299" y="19274"/>
                  <a:pt x="17205" y="20140"/>
                  <a:pt x="17093" y="20706"/>
                </a:cubicBezTo>
                <a:cubicBezTo>
                  <a:pt x="16970" y="21314"/>
                  <a:pt x="16836" y="21619"/>
                  <a:pt x="16700" y="21598"/>
                </a:cubicBezTo>
                <a:cubicBezTo>
                  <a:pt x="16491" y="21640"/>
                  <a:pt x="16289" y="20793"/>
                  <a:pt x="16140" y="19250"/>
                </a:cubicBezTo>
                <a:cubicBezTo>
                  <a:pt x="15994" y="17837"/>
                  <a:pt x="15913" y="15840"/>
                  <a:pt x="15917" y="13757"/>
                </a:cubicBezTo>
                <a:cubicBezTo>
                  <a:pt x="15916" y="12337"/>
                  <a:pt x="15953" y="10943"/>
                  <a:pt x="16022" y="9720"/>
                </a:cubicBezTo>
                <a:cubicBezTo>
                  <a:pt x="16090" y="8487"/>
                  <a:pt x="16189" y="7480"/>
                  <a:pt x="16308" y="6809"/>
                </a:cubicBezTo>
                <a:cubicBezTo>
                  <a:pt x="16433" y="6114"/>
                  <a:pt x="16573" y="5759"/>
                  <a:pt x="16715" y="5776"/>
                </a:cubicBezTo>
              </a:path>
              <a:path w="21600" h="21600">
                <a:moveTo>
                  <a:pt x="6162" y="5729"/>
                </a:moveTo>
                <a:cubicBezTo>
                  <a:pt x="6312" y="5865"/>
                  <a:pt x="6450" y="6606"/>
                  <a:pt x="6549" y="7794"/>
                </a:cubicBezTo>
                <a:lnTo>
                  <a:pt x="6433" y="9062"/>
                </a:lnTo>
                <a:cubicBezTo>
                  <a:pt x="6358" y="8193"/>
                  <a:pt x="6255" y="7663"/>
                  <a:pt x="6144" y="7583"/>
                </a:cubicBezTo>
                <a:cubicBezTo>
                  <a:pt x="6087" y="7574"/>
                  <a:pt x="6032" y="7792"/>
                  <a:pt x="5990" y="8193"/>
                </a:cubicBezTo>
                <a:cubicBezTo>
                  <a:pt x="5950" y="8553"/>
                  <a:pt x="5927" y="9076"/>
                  <a:pt x="5927" y="9625"/>
                </a:cubicBezTo>
                <a:cubicBezTo>
                  <a:pt x="5929" y="10142"/>
                  <a:pt x="5947" y="10637"/>
                  <a:pt x="5979" y="11034"/>
                </a:cubicBezTo>
                <a:cubicBezTo>
                  <a:pt x="6044" y="11692"/>
                  <a:pt x="6119" y="12224"/>
                  <a:pt x="6202" y="12607"/>
                </a:cubicBezTo>
                <a:cubicBezTo>
                  <a:pt x="6308" y="13112"/>
                  <a:pt x="6403" y="13839"/>
                  <a:pt x="6482" y="14743"/>
                </a:cubicBezTo>
                <a:cubicBezTo>
                  <a:pt x="6528" y="15429"/>
                  <a:pt x="6553" y="16250"/>
                  <a:pt x="6553" y="17091"/>
                </a:cubicBezTo>
                <a:cubicBezTo>
                  <a:pt x="6554" y="18265"/>
                  <a:pt x="6510" y="19391"/>
                  <a:pt x="6430" y="20213"/>
                </a:cubicBezTo>
                <a:cubicBezTo>
                  <a:pt x="6348" y="21056"/>
                  <a:pt x="6237" y="21513"/>
                  <a:pt x="6122" y="21481"/>
                </a:cubicBezTo>
                <a:cubicBezTo>
                  <a:pt x="6040" y="21481"/>
                  <a:pt x="5959" y="21288"/>
                  <a:pt x="5885" y="20917"/>
                </a:cubicBezTo>
                <a:cubicBezTo>
                  <a:pt x="5812" y="20556"/>
                  <a:pt x="5749" y="20028"/>
                  <a:pt x="5699" y="19368"/>
                </a:cubicBezTo>
                <a:lnTo>
                  <a:pt x="5815" y="17983"/>
                </a:lnTo>
                <a:cubicBezTo>
                  <a:pt x="5886" y="18976"/>
                  <a:pt x="5995" y="19586"/>
                  <a:pt x="6113" y="19649"/>
                </a:cubicBezTo>
                <a:cubicBezTo>
                  <a:pt x="6182" y="19671"/>
                  <a:pt x="6249" y="19410"/>
                  <a:pt x="6301" y="18922"/>
                </a:cubicBezTo>
                <a:cubicBezTo>
                  <a:pt x="6350" y="18481"/>
                  <a:pt x="6378" y="17840"/>
                  <a:pt x="6379" y="17161"/>
                </a:cubicBezTo>
                <a:cubicBezTo>
                  <a:pt x="6378" y="16621"/>
                  <a:pt x="6360" y="16098"/>
                  <a:pt x="6327" y="15682"/>
                </a:cubicBezTo>
                <a:cubicBezTo>
                  <a:pt x="6261" y="15030"/>
                  <a:pt x="6186" y="14492"/>
                  <a:pt x="6104" y="14086"/>
                </a:cubicBezTo>
                <a:cubicBezTo>
                  <a:pt x="6002" y="13619"/>
                  <a:pt x="5912" y="12921"/>
                  <a:pt x="5840" y="12043"/>
                </a:cubicBezTo>
                <a:cubicBezTo>
                  <a:pt x="5793" y="11363"/>
                  <a:pt x="5768" y="10536"/>
                  <a:pt x="5770" y="9696"/>
                </a:cubicBezTo>
                <a:cubicBezTo>
                  <a:pt x="5768" y="8625"/>
                  <a:pt x="5808" y="7593"/>
                  <a:pt x="5882" y="6855"/>
                </a:cubicBezTo>
                <a:cubicBezTo>
                  <a:pt x="5957" y="6102"/>
                  <a:pt x="6058" y="5696"/>
                  <a:pt x="6162" y="5729"/>
                </a:cubicBezTo>
              </a:path>
              <a:path w="21600" h="21600">
                <a:moveTo>
                  <a:pt x="465" y="5729"/>
                </a:moveTo>
                <a:cubicBezTo>
                  <a:pt x="614" y="5876"/>
                  <a:pt x="751" y="6614"/>
                  <a:pt x="850" y="7794"/>
                </a:cubicBezTo>
                <a:lnTo>
                  <a:pt x="731" y="9062"/>
                </a:lnTo>
                <a:cubicBezTo>
                  <a:pt x="658" y="8196"/>
                  <a:pt x="555" y="7665"/>
                  <a:pt x="445" y="7583"/>
                </a:cubicBezTo>
                <a:cubicBezTo>
                  <a:pt x="388" y="7574"/>
                  <a:pt x="332" y="7792"/>
                  <a:pt x="290" y="8194"/>
                </a:cubicBezTo>
                <a:cubicBezTo>
                  <a:pt x="251" y="8553"/>
                  <a:pt x="228" y="9076"/>
                  <a:pt x="228" y="9626"/>
                </a:cubicBezTo>
                <a:cubicBezTo>
                  <a:pt x="230" y="10142"/>
                  <a:pt x="248" y="10637"/>
                  <a:pt x="279" y="11034"/>
                </a:cubicBezTo>
                <a:cubicBezTo>
                  <a:pt x="344" y="11692"/>
                  <a:pt x="420" y="12224"/>
                  <a:pt x="503" y="12607"/>
                </a:cubicBezTo>
                <a:cubicBezTo>
                  <a:pt x="608" y="13112"/>
                  <a:pt x="703" y="13837"/>
                  <a:pt x="780" y="14743"/>
                </a:cubicBezTo>
                <a:cubicBezTo>
                  <a:pt x="828" y="15422"/>
                  <a:pt x="854" y="16246"/>
                  <a:pt x="854" y="17091"/>
                </a:cubicBezTo>
                <a:cubicBezTo>
                  <a:pt x="855" y="18269"/>
                  <a:pt x="810" y="19399"/>
                  <a:pt x="729" y="20213"/>
                </a:cubicBezTo>
                <a:cubicBezTo>
                  <a:pt x="648" y="21060"/>
                  <a:pt x="537" y="21518"/>
                  <a:pt x="422" y="21481"/>
                </a:cubicBezTo>
                <a:cubicBezTo>
                  <a:pt x="340" y="21481"/>
                  <a:pt x="259" y="21288"/>
                  <a:pt x="185" y="20917"/>
                </a:cubicBezTo>
                <a:cubicBezTo>
                  <a:pt x="113" y="20556"/>
                  <a:pt x="49" y="20028"/>
                  <a:pt x="0" y="19368"/>
                </a:cubicBezTo>
                <a:lnTo>
                  <a:pt x="116" y="17983"/>
                </a:lnTo>
                <a:cubicBezTo>
                  <a:pt x="186" y="18976"/>
                  <a:pt x="295" y="19586"/>
                  <a:pt x="413" y="19650"/>
                </a:cubicBezTo>
                <a:cubicBezTo>
                  <a:pt x="483" y="19671"/>
                  <a:pt x="550" y="19410"/>
                  <a:pt x="601" y="18922"/>
                </a:cubicBezTo>
                <a:cubicBezTo>
                  <a:pt x="650" y="18481"/>
                  <a:pt x="679" y="17840"/>
                  <a:pt x="679" y="17161"/>
                </a:cubicBezTo>
                <a:cubicBezTo>
                  <a:pt x="679" y="16621"/>
                  <a:pt x="661" y="16098"/>
                  <a:pt x="628" y="15682"/>
                </a:cubicBezTo>
                <a:cubicBezTo>
                  <a:pt x="562" y="15027"/>
                  <a:pt x="487" y="14490"/>
                  <a:pt x="404" y="14086"/>
                </a:cubicBezTo>
                <a:cubicBezTo>
                  <a:pt x="304" y="13612"/>
                  <a:pt x="215" y="12914"/>
                  <a:pt x="143" y="12044"/>
                </a:cubicBezTo>
                <a:cubicBezTo>
                  <a:pt x="96" y="11363"/>
                  <a:pt x="71" y="10536"/>
                  <a:pt x="73" y="9696"/>
                </a:cubicBezTo>
                <a:cubicBezTo>
                  <a:pt x="70" y="8623"/>
                  <a:pt x="110" y="7588"/>
                  <a:pt x="185" y="6855"/>
                </a:cubicBezTo>
                <a:cubicBezTo>
                  <a:pt x="260" y="6097"/>
                  <a:pt x="361" y="5689"/>
                  <a:pt x="465" y="5729"/>
                </a:cubicBezTo>
              </a:path>
              <a:path w="21600" h="21600">
                <a:moveTo>
                  <a:pt x="20142" y="5705"/>
                </a:moveTo>
                <a:cubicBezTo>
                  <a:pt x="20210" y="5703"/>
                  <a:pt x="20277" y="5846"/>
                  <a:pt x="20339" y="6128"/>
                </a:cubicBezTo>
                <a:cubicBezTo>
                  <a:pt x="20397" y="6374"/>
                  <a:pt x="20449" y="6759"/>
                  <a:pt x="20491" y="7255"/>
                </a:cubicBezTo>
                <a:cubicBezTo>
                  <a:pt x="20538" y="7858"/>
                  <a:pt x="20573" y="8550"/>
                  <a:pt x="20594" y="9297"/>
                </a:cubicBezTo>
                <a:cubicBezTo>
                  <a:pt x="20645" y="8220"/>
                  <a:pt x="20722" y="7297"/>
                  <a:pt x="20817" y="6621"/>
                </a:cubicBezTo>
                <a:cubicBezTo>
                  <a:pt x="20905" y="6022"/>
                  <a:pt x="21008" y="5703"/>
                  <a:pt x="21113" y="5705"/>
                </a:cubicBezTo>
                <a:cubicBezTo>
                  <a:pt x="21205" y="5684"/>
                  <a:pt x="21297" y="5954"/>
                  <a:pt x="21374" y="6480"/>
                </a:cubicBezTo>
                <a:cubicBezTo>
                  <a:pt x="21450" y="7010"/>
                  <a:pt x="21509" y="7773"/>
                  <a:pt x="21542" y="8663"/>
                </a:cubicBezTo>
                <a:cubicBezTo>
                  <a:pt x="21586" y="10022"/>
                  <a:pt x="21605" y="11457"/>
                  <a:pt x="21598" y="12889"/>
                </a:cubicBezTo>
                <a:lnTo>
                  <a:pt x="21598" y="21058"/>
                </a:lnTo>
                <a:lnTo>
                  <a:pt x="21410" y="21058"/>
                </a:lnTo>
                <a:lnTo>
                  <a:pt x="21410" y="12889"/>
                </a:lnTo>
                <a:cubicBezTo>
                  <a:pt x="21416" y="11773"/>
                  <a:pt x="21405" y="10656"/>
                  <a:pt x="21377" y="9579"/>
                </a:cubicBezTo>
                <a:cubicBezTo>
                  <a:pt x="21356" y="8975"/>
                  <a:pt x="21317" y="8461"/>
                  <a:pt x="21265" y="8123"/>
                </a:cubicBezTo>
                <a:cubicBezTo>
                  <a:pt x="21209" y="7743"/>
                  <a:pt x="21143" y="7553"/>
                  <a:pt x="21077" y="7583"/>
                </a:cubicBezTo>
                <a:cubicBezTo>
                  <a:pt x="20989" y="7569"/>
                  <a:pt x="20904" y="7858"/>
                  <a:pt x="20833" y="8405"/>
                </a:cubicBezTo>
                <a:cubicBezTo>
                  <a:pt x="20760" y="8947"/>
                  <a:pt x="20704" y="9708"/>
                  <a:pt x="20672" y="10588"/>
                </a:cubicBezTo>
                <a:cubicBezTo>
                  <a:pt x="20630" y="12112"/>
                  <a:pt x="20612" y="13699"/>
                  <a:pt x="20621" y="15283"/>
                </a:cubicBezTo>
                <a:lnTo>
                  <a:pt x="20621" y="21152"/>
                </a:lnTo>
                <a:lnTo>
                  <a:pt x="20439" y="21152"/>
                </a:lnTo>
                <a:lnTo>
                  <a:pt x="20439" y="13476"/>
                </a:lnTo>
                <a:cubicBezTo>
                  <a:pt x="20445" y="12245"/>
                  <a:pt x="20434" y="11013"/>
                  <a:pt x="20408" y="9813"/>
                </a:cubicBezTo>
                <a:cubicBezTo>
                  <a:pt x="20388" y="9177"/>
                  <a:pt x="20349" y="8625"/>
                  <a:pt x="20296" y="8240"/>
                </a:cubicBezTo>
                <a:cubicBezTo>
                  <a:pt x="20240" y="7856"/>
                  <a:pt x="20173" y="7658"/>
                  <a:pt x="20106" y="7677"/>
                </a:cubicBezTo>
                <a:cubicBezTo>
                  <a:pt x="20020" y="7675"/>
                  <a:pt x="19937" y="7954"/>
                  <a:pt x="19867" y="8475"/>
                </a:cubicBezTo>
                <a:cubicBezTo>
                  <a:pt x="19793" y="9008"/>
                  <a:pt x="19736" y="9759"/>
                  <a:pt x="19704" y="10635"/>
                </a:cubicBezTo>
                <a:cubicBezTo>
                  <a:pt x="19662" y="11983"/>
                  <a:pt x="19644" y="13398"/>
                  <a:pt x="19650" y="14814"/>
                </a:cubicBezTo>
                <a:lnTo>
                  <a:pt x="19650" y="21152"/>
                </a:lnTo>
                <a:lnTo>
                  <a:pt x="19466" y="21152"/>
                </a:lnTo>
                <a:lnTo>
                  <a:pt x="19469" y="6081"/>
                </a:lnTo>
                <a:lnTo>
                  <a:pt x="19652" y="6081"/>
                </a:lnTo>
                <a:lnTo>
                  <a:pt x="19652" y="8663"/>
                </a:lnTo>
                <a:cubicBezTo>
                  <a:pt x="19705" y="7844"/>
                  <a:pt x="19772" y="7135"/>
                  <a:pt x="19849" y="6574"/>
                </a:cubicBezTo>
                <a:cubicBezTo>
                  <a:pt x="19937" y="6008"/>
                  <a:pt x="20039" y="5708"/>
                  <a:pt x="20142" y="5705"/>
                </a:cubicBezTo>
              </a:path>
              <a:path w="21600" h="21600">
                <a:moveTo>
                  <a:pt x="7546" y="5705"/>
                </a:moveTo>
                <a:cubicBezTo>
                  <a:pt x="7614" y="5703"/>
                  <a:pt x="7681" y="5846"/>
                  <a:pt x="7743" y="6128"/>
                </a:cubicBezTo>
                <a:cubicBezTo>
                  <a:pt x="7801" y="6381"/>
                  <a:pt x="7853" y="6766"/>
                  <a:pt x="7895" y="7254"/>
                </a:cubicBezTo>
                <a:cubicBezTo>
                  <a:pt x="7941" y="7862"/>
                  <a:pt x="7976" y="8555"/>
                  <a:pt x="7998" y="9297"/>
                </a:cubicBezTo>
                <a:cubicBezTo>
                  <a:pt x="8050" y="8219"/>
                  <a:pt x="8127" y="7297"/>
                  <a:pt x="8222" y="6620"/>
                </a:cubicBezTo>
                <a:cubicBezTo>
                  <a:pt x="8310" y="6022"/>
                  <a:pt x="8413" y="5703"/>
                  <a:pt x="8517" y="5705"/>
                </a:cubicBezTo>
                <a:cubicBezTo>
                  <a:pt x="8610" y="5689"/>
                  <a:pt x="8701" y="5958"/>
                  <a:pt x="8779" y="6480"/>
                </a:cubicBezTo>
                <a:cubicBezTo>
                  <a:pt x="8854" y="7022"/>
                  <a:pt x="8912" y="7780"/>
                  <a:pt x="8947" y="8663"/>
                </a:cubicBezTo>
                <a:cubicBezTo>
                  <a:pt x="8989" y="10027"/>
                  <a:pt x="9007" y="11457"/>
                  <a:pt x="9000" y="12889"/>
                </a:cubicBezTo>
                <a:lnTo>
                  <a:pt x="9000" y="21058"/>
                </a:lnTo>
                <a:lnTo>
                  <a:pt x="8815" y="21058"/>
                </a:lnTo>
                <a:lnTo>
                  <a:pt x="8815" y="12889"/>
                </a:lnTo>
                <a:cubicBezTo>
                  <a:pt x="8821" y="11773"/>
                  <a:pt x="8809" y="10656"/>
                  <a:pt x="8781" y="9579"/>
                </a:cubicBezTo>
                <a:cubicBezTo>
                  <a:pt x="8760" y="8980"/>
                  <a:pt x="8721" y="8468"/>
                  <a:pt x="8669" y="8123"/>
                </a:cubicBezTo>
                <a:cubicBezTo>
                  <a:pt x="8613" y="7747"/>
                  <a:pt x="8548" y="7560"/>
                  <a:pt x="8481" y="7583"/>
                </a:cubicBezTo>
                <a:cubicBezTo>
                  <a:pt x="8394" y="7569"/>
                  <a:pt x="8308" y="7858"/>
                  <a:pt x="8238" y="8405"/>
                </a:cubicBezTo>
                <a:cubicBezTo>
                  <a:pt x="8164" y="8947"/>
                  <a:pt x="8108" y="9708"/>
                  <a:pt x="8077" y="10588"/>
                </a:cubicBezTo>
                <a:cubicBezTo>
                  <a:pt x="8033" y="12109"/>
                  <a:pt x="8016" y="13698"/>
                  <a:pt x="8025" y="15283"/>
                </a:cubicBezTo>
                <a:lnTo>
                  <a:pt x="8025" y="21152"/>
                </a:lnTo>
                <a:lnTo>
                  <a:pt x="7842" y="21152"/>
                </a:lnTo>
                <a:lnTo>
                  <a:pt x="7842" y="13475"/>
                </a:lnTo>
                <a:cubicBezTo>
                  <a:pt x="7848" y="12243"/>
                  <a:pt x="7837" y="11010"/>
                  <a:pt x="7808" y="9813"/>
                </a:cubicBezTo>
                <a:cubicBezTo>
                  <a:pt x="7788" y="9172"/>
                  <a:pt x="7749" y="8621"/>
                  <a:pt x="7696" y="8240"/>
                </a:cubicBezTo>
                <a:cubicBezTo>
                  <a:pt x="7640" y="7855"/>
                  <a:pt x="7574" y="7658"/>
                  <a:pt x="7506" y="7677"/>
                </a:cubicBezTo>
                <a:cubicBezTo>
                  <a:pt x="7421" y="7675"/>
                  <a:pt x="7338" y="7954"/>
                  <a:pt x="7269" y="8475"/>
                </a:cubicBezTo>
                <a:cubicBezTo>
                  <a:pt x="7195" y="9008"/>
                  <a:pt x="7138" y="9759"/>
                  <a:pt x="7106" y="10635"/>
                </a:cubicBezTo>
                <a:cubicBezTo>
                  <a:pt x="7064" y="11982"/>
                  <a:pt x="7046" y="13398"/>
                  <a:pt x="7052" y="14814"/>
                </a:cubicBezTo>
                <a:lnTo>
                  <a:pt x="7052" y="21152"/>
                </a:lnTo>
                <a:lnTo>
                  <a:pt x="6869" y="21152"/>
                </a:lnTo>
                <a:lnTo>
                  <a:pt x="6873" y="6081"/>
                </a:lnTo>
                <a:lnTo>
                  <a:pt x="7057" y="6081"/>
                </a:lnTo>
                <a:lnTo>
                  <a:pt x="7057" y="8663"/>
                </a:lnTo>
                <a:cubicBezTo>
                  <a:pt x="7109" y="7844"/>
                  <a:pt x="7176" y="7135"/>
                  <a:pt x="7253" y="6574"/>
                </a:cubicBezTo>
                <a:cubicBezTo>
                  <a:pt x="7342" y="6003"/>
                  <a:pt x="7443" y="5703"/>
                  <a:pt x="7546" y="5705"/>
                </a:cubicBezTo>
              </a:path>
              <a:path w="21600" h="21600">
                <a:moveTo>
                  <a:pt x="11944" y="5658"/>
                </a:moveTo>
                <a:cubicBezTo>
                  <a:pt x="12045" y="5639"/>
                  <a:pt x="12144" y="5933"/>
                  <a:pt x="12228" y="6503"/>
                </a:cubicBezTo>
                <a:cubicBezTo>
                  <a:pt x="12310" y="7074"/>
                  <a:pt x="12374" y="7890"/>
                  <a:pt x="12412" y="8851"/>
                </a:cubicBezTo>
                <a:cubicBezTo>
                  <a:pt x="12457" y="10304"/>
                  <a:pt x="12477" y="11830"/>
                  <a:pt x="12470" y="13358"/>
                </a:cubicBezTo>
                <a:lnTo>
                  <a:pt x="12470" y="21058"/>
                </a:lnTo>
                <a:lnTo>
                  <a:pt x="12286" y="21058"/>
                </a:lnTo>
                <a:lnTo>
                  <a:pt x="12286" y="14015"/>
                </a:lnTo>
                <a:cubicBezTo>
                  <a:pt x="12290" y="12860"/>
                  <a:pt x="12284" y="11705"/>
                  <a:pt x="12266" y="10564"/>
                </a:cubicBezTo>
                <a:cubicBezTo>
                  <a:pt x="12253" y="9654"/>
                  <a:pt x="12209" y="8823"/>
                  <a:pt x="12143" y="8217"/>
                </a:cubicBezTo>
                <a:cubicBezTo>
                  <a:pt x="12075" y="7693"/>
                  <a:pt x="11992" y="7430"/>
                  <a:pt x="11908" y="7466"/>
                </a:cubicBezTo>
                <a:cubicBezTo>
                  <a:pt x="11798" y="7456"/>
                  <a:pt x="11691" y="7874"/>
                  <a:pt x="11609" y="8639"/>
                </a:cubicBezTo>
                <a:cubicBezTo>
                  <a:pt x="11523" y="9362"/>
                  <a:pt x="11462" y="10360"/>
                  <a:pt x="11436" y="11480"/>
                </a:cubicBezTo>
                <a:cubicBezTo>
                  <a:pt x="11414" y="12827"/>
                  <a:pt x="11405" y="14196"/>
                  <a:pt x="11409" y="15565"/>
                </a:cubicBezTo>
                <a:lnTo>
                  <a:pt x="11409" y="21058"/>
                </a:lnTo>
                <a:lnTo>
                  <a:pt x="11226" y="21058"/>
                </a:lnTo>
                <a:lnTo>
                  <a:pt x="11226" y="6080"/>
                </a:lnTo>
                <a:lnTo>
                  <a:pt x="11409" y="6080"/>
                </a:lnTo>
                <a:lnTo>
                  <a:pt x="11409" y="8757"/>
                </a:lnTo>
                <a:cubicBezTo>
                  <a:pt x="11474" y="7804"/>
                  <a:pt x="11557" y="7003"/>
                  <a:pt x="11653" y="6409"/>
                </a:cubicBezTo>
                <a:cubicBezTo>
                  <a:pt x="11743" y="5912"/>
                  <a:pt x="11843" y="5653"/>
                  <a:pt x="11944" y="5658"/>
                </a:cubicBezTo>
              </a:path>
              <a:path w="21600" h="21600">
                <a:moveTo>
                  <a:pt x="14071" y="5611"/>
                </a:moveTo>
                <a:cubicBezTo>
                  <a:pt x="14182" y="5597"/>
                  <a:pt x="14290" y="5862"/>
                  <a:pt x="14389" y="6386"/>
                </a:cubicBezTo>
                <a:cubicBezTo>
                  <a:pt x="14488" y="6956"/>
                  <a:pt x="14573" y="7759"/>
                  <a:pt x="14637" y="8734"/>
                </a:cubicBezTo>
                <a:lnTo>
                  <a:pt x="14637" y="6081"/>
                </a:lnTo>
                <a:lnTo>
                  <a:pt x="14821" y="6081"/>
                </a:lnTo>
                <a:lnTo>
                  <a:pt x="14821" y="21058"/>
                </a:lnTo>
                <a:lnTo>
                  <a:pt x="14639" y="21058"/>
                </a:lnTo>
                <a:lnTo>
                  <a:pt x="14639" y="18476"/>
                </a:lnTo>
                <a:cubicBezTo>
                  <a:pt x="14570" y="19396"/>
                  <a:pt x="14482" y="20150"/>
                  <a:pt x="14382" y="20683"/>
                </a:cubicBezTo>
                <a:cubicBezTo>
                  <a:pt x="14284" y="21199"/>
                  <a:pt x="14176" y="21457"/>
                  <a:pt x="14067" y="21434"/>
                </a:cubicBezTo>
                <a:cubicBezTo>
                  <a:pt x="13871" y="21446"/>
                  <a:pt x="13683" y="20594"/>
                  <a:pt x="13550" y="19086"/>
                </a:cubicBezTo>
                <a:cubicBezTo>
                  <a:pt x="13405" y="17617"/>
                  <a:pt x="13324" y="15589"/>
                  <a:pt x="13326" y="13476"/>
                </a:cubicBezTo>
                <a:cubicBezTo>
                  <a:pt x="13325" y="11391"/>
                  <a:pt x="13406" y="9391"/>
                  <a:pt x="13550" y="7959"/>
                </a:cubicBezTo>
                <a:cubicBezTo>
                  <a:pt x="13684" y="6438"/>
                  <a:pt x="13874" y="5583"/>
                  <a:pt x="14071" y="5611"/>
                </a:cubicBezTo>
              </a:path>
              <a:path w="21600" h="21600">
                <a:moveTo>
                  <a:pt x="10072" y="5611"/>
                </a:moveTo>
                <a:cubicBezTo>
                  <a:pt x="10182" y="5597"/>
                  <a:pt x="10291" y="5862"/>
                  <a:pt x="10389" y="6386"/>
                </a:cubicBezTo>
                <a:cubicBezTo>
                  <a:pt x="10488" y="6956"/>
                  <a:pt x="10573" y="7759"/>
                  <a:pt x="10638" y="8734"/>
                </a:cubicBezTo>
                <a:lnTo>
                  <a:pt x="10638" y="6081"/>
                </a:lnTo>
                <a:lnTo>
                  <a:pt x="10821" y="6081"/>
                </a:lnTo>
                <a:lnTo>
                  <a:pt x="10821" y="21058"/>
                </a:lnTo>
                <a:lnTo>
                  <a:pt x="10640" y="21058"/>
                </a:lnTo>
                <a:lnTo>
                  <a:pt x="10640" y="18476"/>
                </a:lnTo>
                <a:cubicBezTo>
                  <a:pt x="10571" y="19401"/>
                  <a:pt x="10483" y="20157"/>
                  <a:pt x="10383" y="20682"/>
                </a:cubicBezTo>
                <a:cubicBezTo>
                  <a:pt x="10285" y="21199"/>
                  <a:pt x="10177" y="21457"/>
                  <a:pt x="10067" y="21434"/>
                </a:cubicBezTo>
                <a:cubicBezTo>
                  <a:pt x="9871" y="21446"/>
                  <a:pt x="9684" y="20593"/>
                  <a:pt x="9551" y="19086"/>
                </a:cubicBezTo>
                <a:cubicBezTo>
                  <a:pt x="9406" y="17617"/>
                  <a:pt x="9325" y="15588"/>
                  <a:pt x="9327" y="13475"/>
                </a:cubicBezTo>
                <a:cubicBezTo>
                  <a:pt x="9326" y="11393"/>
                  <a:pt x="9407" y="9398"/>
                  <a:pt x="9551" y="7959"/>
                </a:cubicBezTo>
                <a:cubicBezTo>
                  <a:pt x="9685" y="6442"/>
                  <a:pt x="9874" y="5590"/>
                  <a:pt x="10072" y="5611"/>
                </a:cubicBezTo>
              </a:path>
              <a:path w="21600" h="21600">
                <a:moveTo>
                  <a:pt x="1147" y="376"/>
                </a:moveTo>
                <a:lnTo>
                  <a:pt x="1330" y="376"/>
                </a:lnTo>
                <a:lnTo>
                  <a:pt x="1330" y="21129"/>
                </a:lnTo>
                <a:lnTo>
                  <a:pt x="1147" y="21129"/>
                </a:lnTo>
              </a:path>
              <a:path w="21600" h="21600">
                <a:moveTo>
                  <a:pt x="3480" y="282"/>
                </a:moveTo>
                <a:lnTo>
                  <a:pt x="3663" y="376"/>
                </a:lnTo>
                <a:lnTo>
                  <a:pt x="3663" y="21129"/>
                </a:lnTo>
                <a:lnTo>
                  <a:pt x="3482" y="21129"/>
                </a:lnTo>
                <a:lnTo>
                  <a:pt x="3482" y="18546"/>
                </a:lnTo>
                <a:cubicBezTo>
                  <a:pt x="3413" y="19466"/>
                  <a:pt x="3325" y="20220"/>
                  <a:pt x="3225" y="20753"/>
                </a:cubicBezTo>
                <a:cubicBezTo>
                  <a:pt x="3127" y="21269"/>
                  <a:pt x="3019" y="21528"/>
                  <a:pt x="2910" y="21504"/>
                </a:cubicBezTo>
                <a:cubicBezTo>
                  <a:pt x="2714" y="21516"/>
                  <a:pt x="2526" y="20664"/>
                  <a:pt x="2393" y="19157"/>
                </a:cubicBezTo>
                <a:cubicBezTo>
                  <a:pt x="2248" y="17687"/>
                  <a:pt x="2167" y="15659"/>
                  <a:pt x="2169" y="13546"/>
                </a:cubicBezTo>
                <a:cubicBezTo>
                  <a:pt x="2168" y="11463"/>
                  <a:pt x="2249" y="9468"/>
                  <a:pt x="2393" y="8029"/>
                </a:cubicBezTo>
                <a:cubicBezTo>
                  <a:pt x="2527" y="6508"/>
                  <a:pt x="2717" y="5653"/>
                  <a:pt x="2914" y="5681"/>
                </a:cubicBezTo>
                <a:cubicBezTo>
                  <a:pt x="3024" y="5667"/>
                  <a:pt x="3133" y="5933"/>
                  <a:pt x="3232" y="6456"/>
                </a:cubicBezTo>
                <a:cubicBezTo>
                  <a:pt x="3331" y="7027"/>
                  <a:pt x="3416" y="7829"/>
                  <a:pt x="3480" y="8804"/>
                </a:cubicBezTo>
              </a:path>
              <a:path w="21600" h="21600">
                <a:moveTo>
                  <a:pt x="12926" y="0"/>
                </a:moveTo>
                <a:cubicBezTo>
                  <a:pt x="12967" y="-15"/>
                  <a:pt x="13006" y="155"/>
                  <a:pt x="13033" y="470"/>
                </a:cubicBezTo>
                <a:cubicBezTo>
                  <a:pt x="13062" y="766"/>
                  <a:pt x="13079" y="1172"/>
                  <a:pt x="13078" y="1597"/>
                </a:cubicBezTo>
                <a:cubicBezTo>
                  <a:pt x="13078" y="2012"/>
                  <a:pt x="13062" y="2411"/>
                  <a:pt x="13033" y="2700"/>
                </a:cubicBezTo>
                <a:cubicBezTo>
                  <a:pt x="13005" y="3005"/>
                  <a:pt x="12967" y="3174"/>
                  <a:pt x="12926" y="3170"/>
                </a:cubicBezTo>
                <a:cubicBezTo>
                  <a:pt x="12886" y="3170"/>
                  <a:pt x="12848" y="3001"/>
                  <a:pt x="12821" y="2700"/>
                </a:cubicBezTo>
                <a:cubicBezTo>
                  <a:pt x="12792" y="2411"/>
                  <a:pt x="12776" y="2012"/>
                  <a:pt x="12776" y="1597"/>
                </a:cubicBezTo>
                <a:cubicBezTo>
                  <a:pt x="12776" y="1172"/>
                  <a:pt x="12792" y="766"/>
                  <a:pt x="12821" y="470"/>
                </a:cubicBezTo>
                <a:cubicBezTo>
                  <a:pt x="12848" y="160"/>
                  <a:pt x="12886" y="-10"/>
                  <a:pt x="12926" y="0"/>
                </a:cubicBezTo>
              </a:path>
              <a:path w="21600" h="21600">
                <a:moveTo>
                  <a:pt x="1776" y="0"/>
                </a:moveTo>
                <a:cubicBezTo>
                  <a:pt x="1816" y="-15"/>
                  <a:pt x="1855" y="155"/>
                  <a:pt x="1883" y="470"/>
                </a:cubicBezTo>
                <a:cubicBezTo>
                  <a:pt x="1912" y="766"/>
                  <a:pt x="1928" y="1172"/>
                  <a:pt x="1928" y="1597"/>
                </a:cubicBezTo>
                <a:cubicBezTo>
                  <a:pt x="1928" y="2012"/>
                  <a:pt x="1912" y="2411"/>
                  <a:pt x="1883" y="2700"/>
                </a:cubicBezTo>
                <a:cubicBezTo>
                  <a:pt x="1855" y="3005"/>
                  <a:pt x="1816" y="3174"/>
                  <a:pt x="1776" y="3170"/>
                </a:cubicBezTo>
                <a:cubicBezTo>
                  <a:pt x="1736" y="3170"/>
                  <a:pt x="1698" y="3001"/>
                  <a:pt x="1670" y="2700"/>
                </a:cubicBezTo>
                <a:cubicBezTo>
                  <a:pt x="1642" y="2411"/>
                  <a:pt x="1626" y="2012"/>
                  <a:pt x="1626" y="1597"/>
                </a:cubicBezTo>
                <a:cubicBezTo>
                  <a:pt x="1625" y="1172"/>
                  <a:pt x="1641" y="766"/>
                  <a:pt x="1670" y="470"/>
                </a:cubicBezTo>
                <a:cubicBezTo>
                  <a:pt x="1697" y="160"/>
                  <a:pt x="1736" y="-10"/>
                  <a:pt x="1776" y="0"/>
                </a:cubicBezTo>
                <a:close/>
              </a:path>
            </a:pathLst>
          </a:custGeom>
          <a:solidFill>
            <a:srgbClr val="1A3B58"/>
          </a:solidFill>
          <a:ln cmpd="sng" cap="flat">
            <a:noFill/>
            <a:prstDash val="solid"/>
            <a:round/>
          </a:ln>
        </p:spPr>
      </p:sp>
      <p:sp>
        <p:nvSpPr>
          <p:cNvPr id="94" name="Текстовое поле"/>
          <p:cNvSpPr>
            <a:spLocks noGrp="1"/>
          </p:cNvSpPr>
          <p:nvPr>
            <p:ph type="title"/>
          </p:nvPr>
        </p:nvSpPr>
        <p:spPr>
          <a:xfrm rot="0">
            <a:off x="1493388" y="1186338"/>
            <a:ext cx="8818200" cy="622799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 b="1">
              <a:solidFill>
                <a:srgbClr val="1A3B58"/>
              </a:solidFill>
              <a:latin typeface="Sriracha" pitchFamily="0" charset="0"/>
              <a:ea typeface="Sriracha" pitchFamily="0" charset="0"/>
              <a:cs typeface="Sriracha" pitchFamily="0" charset="0"/>
              <a:sym typeface="Sriracha" pitchFamily="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sldNum="0" hdr="0" ftr="0" dt="0"/>
  <p:txStyles>
    <p:titleStyle>
      <a:lvl1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1pPr>
    </p:titleStyle>
    <p:bodyStyle>
      <a:lvl1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1pPr>
      <a:lvl2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2pPr>
      <a:lvl3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3pPr>
      <a:lvl4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4pPr>
      <a:lvl5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5pPr>
      <a:lvl6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6pPr>
      <a:lvl7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7pPr>
      <a:lvl8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8pPr>
      <a:lvl9pPr algn="l" defTabSz="91440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0" charset="0"/>
          <a:ea typeface="Arial" pitchFamily="0" charset="0"/>
          <a:cs typeface="Arial" pitchFamily="0" charset="0"/>
        </a:defRPr>
      </a:lvl9pPr>
    </p:body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21.jpg"/><Relationship Id="rId2" Type="http://schemas.openxmlformats.org/officeDocument/2006/relationships/image" Target="../media/22.jp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23.jpg"/><Relationship Id="rId2" Type="http://schemas.openxmlformats.org/officeDocument/2006/relationships/image" Target="../media/24.jpg"/><Relationship Id="rId3" Type="http://schemas.openxmlformats.org/officeDocument/2006/relationships/image" Target="../media/25.jp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26.png"/><Relationship Id="rId2" Type="http://schemas.openxmlformats.org/officeDocument/2006/relationships/image" Target="../media/27.png"/><Relationship Id="rId3" Type="http://schemas.openxmlformats.org/officeDocument/2006/relationships/image" Target="../media/28.png"/><Relationship Id="rId4" Type="http://schemas.openxmlformats.org/officeDocument/2006/relationships/image" Target="../media/29.jpeg"/><Relationship Id="rId5" Type="http://schemas.openxmlformats.org/officeDocument/2006/relationships/image" Target="../media/30.jpeg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31.jp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32.jpg"/><Relationship Id="rId2" Type="http://schemas.openxmlformats.org/officeDocument/2006/relationships/image" Target="../media/33.jp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34.jpg"/><Relationship Id="rId2" Type="http://schemas.openxmlformats.org/officeDocument/2006/relationships/image" Target="../media/35.jp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36.jpg"/><Relationship Id="rId2" Type="http://schemas.openxmlformats.org/officeDocument/2006/relationships/image" Target="../media/37.jpg"/><Relationship Id="rId3" Type="http://schemas.openxmlformats.org/officeDocument/2006/relationships/image" Target="../media/38.jpg"/><Relationship Id="rId4" Type="http://schemas.openxmlformats.org/officeDocument/2006/relationships/image" Target="../media/39.jp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40.jpg"/><Relationship Id="rId2" Type="http://schemas.openxmlformats.org/officeDocument/2006/relationships/image" Target="../media/41.jpg"/><Relationship Id="rId3" Type="http://schemas.openxmlformats.org/officeDocument/2006/relationships/image" Target="../media/42.jp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43.jp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3.jp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4.jpg"/><Relationship Id="rId2" Type="http://schemas.openxmlformats.org/officeDocument/2006/relationships/image" Target="../media/5.jp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6.jpg"/><Relationship Id="rId2" Type="http://schemas.openxmlformats.org/officeDocument/2006/relationships/image" Target="../media/7.jpg"/><Relationship Id="rId3" Type="http://schemas.openxmlformats.org/officeDocument/2006/relationships/image" Target="../media/8.jp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9.jpg"/><Relationship Id="rId2" Type="http://schemas.openxmlformats.org/officeDocument/2006/relationships/image" Target="../media/10.jpg"/><Relationship Id="rId3" Type="http://schemas.openxmlformats.org/officeDocument/2006/relationships/image" Target="../media/11.jpg"/><Relationship Id="rId4" Type="http://schemas.openxmlformats.org/officeDocument/2006/relationships/image" Target="../media/12.jp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13.jpg"/><Relationship Id="rId2" Type="http://schemas.openxmlformats.org/officeDocument/2006/relationships/image" Target="../media/14.jpg"/><Relationship Id="rId3" Type="http://schemas.openxmlformats.org/officeDocument/2006/relationships/image" Target="../media/15.jp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16.jpeg"/><Relationship Id="rId2" Type="http://schemas.openxmlformats.org/officeDocument/2006/relationships/image" Target="../media/17.jpeg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1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19.jpg"/><Relationship Id="rId2" Type="http://schemas.openxmlformats.org/officeDocument/2006/relationships/image" Target="../media/20.jp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</Relationships>
</file>

<file path=ppt/slides/slide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Изображения" descr="Picture background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2730910" y="2703840"/>
            <a:ext cx="5966129" cy="2648962"/>
          </a:xfrm>
          <a:prstGeom prst="rect"/>
          <a:noFill/>
          <a:ln w="12700" cmpd="sng" cap="flat">
            <a:noFill/>
            <a:prstDash val="solid"/>
            <a:miter/>
          </a:ln>
        </p:spPr>
      </p:pic>
      <p:sp>
        <p:nvSpPr>
          <p:cNvPr id="190" name="曲线"/>
          <p:cNvSpPr>
            <a:spLocks/>
          </p:cNvSpPr>
          <p:nvPr/>
        </p:nvSpPr>
        <p:spPr>
          <a:xfrm rot="0">
            <a:off x="2297152" y="4140397"/>
            <a:ext cx="6667393" cy="171030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278" y="0"/>
                </a:moveTo>
                <a:cubicBezTo>
                  <a:pt x="125" y="-37"/>
                  <a:pt x="0" y="4758"/>
                  <a:pt x="0" y="10720"/>
                </a:cubicBezTo>
                <a:cubicBezTo>
                  <a:pt x="0" y="16681"/>
                  <a:pt x="122" y="21548"/>
                  <a:pt x="275" y="21584"/>
                </a:cubicBezTo>
                <a:cubicBezTo>
                  <a:pt x="1057" y="21594"/>
                  <a:pt x="1839" y="21630"/>
                  <a:pt x="2621" y="21538"/>
                </a:cubicBezTo>
                <a:cubicBezTo>
                  <a:pt x="2836" y="21513"/>
                  <a:pt x="3050" y="21513"/>
                  <a:pt x="3265" y="21456"/>
                </a:cubicBezTo>
                <a:cubicBezTo>
                  <a:pt x="3542" y="21385"/>
                  <a:pt x="3818" y="21308"/>
                  <a:pt x="4095" y="21155"/>
                </a:cubicBezTo>
                <a:cubicBezTo>
                  <a:pt x="4241" y="21073"/>
                  <a:pt x="4386" y="20894"/>
                  <a:pt x="4532" y="20817"/>
                </a:cubicBezTo>
                <a:cubicBezTo>
                  <a:pt x="4670" y="20746"/>
                  <a:pt x="4809" y="20684"/>
                  <a:pt x="4947" y="20659"/>
                </a:cubicBezTo>
                <a:cubicBezTo>
                  <a:pt x="5044" y="20638"/>
                  <a:pt x="5141" y="20689"/>
                  <a:pt x="5238" y="20705"/>
                </a:cubicBezTo>
                <a:cubicBezTo>
                  <a:pt x="5424" y="20736"/>
                  <a:pt x="5611" y="20766"/>
                  <a:pt x="5798" y="20802"/>
                </a:cubicBezTo>
                <a:cubicBezTo>
                  <a:pt x="6269" y="20889"/>
                  <a:pt x="6739" y="20920"/>
                  <a:pt x="7210" y="20914"/>
                </a:cubicBezTo>
                <a:cubicBezTo>
                  <a:pt x="8442" y="20899"/>
                  <a:pt x="9674" y="20306"/>
                  <a:pt x="10906" y="20194"/>
                </a:cubicBezTo>
                <a:cubicBezTo>
                  <a:pt x="11453" y="20142"/>
                  <a:pt x="12000" y="20199"/>
                  <a:pt x="12547" y="20291"/>
                </a:cubicBezTo>
                <a:cubicBezTo>
                  <a:pt x="12851" y="20342"/>
                  <a:pt x="13156" y="20480"/>
                  <a:pt x="13460" y="20434"/>
                </a:cubicBezTo>
                <a:cubicBezTo>
                  <a:pt x="13820" y="20378"/>
                  <a:pt x="14180" y="20076"/>
                  <a:pt x="14540" y="19892"/>
                </a:cubicBezTo>
                <a:cubicBezTo>
                  <a:pt x="15046" y="19631"/>
                  <a:pt x="15551" y="19478"/>
                  <a:pt x="16056" y="19330"/>
                </a:cubicBezTo>
                <a:cubicBezTo>
                  <a:pt x="17883" y="18798"/>
                  <a:pt x="19711" y="18619"/>
                  <a:pt x="21538" y="18373"/>
                </a:cubicBezTo>
                <a:cubicBezTo>
                  <a:pt x="21572" y="18379"/>
                  <a:pt x="21599" y="17326"/>
                  <a:pt x="21600" y="16007"/>
                </a:cubicBezTo>
                <a:cubicBezTo>
                  <a:pt x="21600" y="14693"/>
                  <a:pt x="21573" y="13619"/>
                  <a:pt x="21539" y="13614"/>
                </a:cubicBezTo>
                <a:cubicBezTo>
                  <a:pt x="19705" y="12469"/>
                  <a:pt x="17871" y="11385"/>
                  <a:pt x="16037" y="9953"/>
                </a:cubicBezTo>
                <a:cubicBezTo>
                  <a:pt x="15532" y="9559"/>
                  <a:pt x="15027" y="9164"/>
                  <a:pt x="14521" y="8659"/>
                </a:cubicBezTo>
                <a:cubicBezTo>
                  <a:pt x="14168" y="8307"/>
                  <a:pt x="13815" y="7814"/>
                  <a:pt x="13462" y="7589"/>
                </a:cubicBezTo>
                <a:cubicBezTo>
                  <a:pt x="13158" y="7394"/>
                  <a:pt x="12853" y="7398"/>
                  <a:pt x="12549" y="7301"/>
                </a:cubicBezTo>
                <a:cubicBezTo>
                  <a:pt x="12002" y="7127"/>
                  <a:pt x="11455" y="6915"/>
                  <a:pt x="10909" y="6598"/>
                </a:cubicBezTo>
                <a:cubicBezTo>
                  <a:pt x="9677" y="5884"/>
                  <a:pt x="8445" y="4674"/>
                  <a:pt x="7213" y="4058"/>
                </a:cubicBezTo>
                <a:cubicBezTo>
                  <a:pt x="6742" y="3822"/>
                  <a:pt x="6272" y="3611"/>
                  <a:pt x="5801" y="3466"/>
                </a:cubicBezTo>
                <a:cubicBezTo>
                  <a:pt x="5607" y="3407"/>
                  <a:pt x="5413" y="3355"/>
                  <a:pt x="5219" y="3291"/>
                </a:cubicBezTo>
                <a:cubicBezTo>
                  <a:pt x="5130" y="3262"/>
                  <a:pt x="5040" y="3255"/>
                  <a:pt x="4950" y="3195"/>
                </a:cubicBezTo>
                <a:cubicBezTo>
                  <a:pt x="4811" y="3103"/>
                  <a:pt x="4673" y="2985"/>
                  <a:pt x="4535" y="2844"/>
                </a:cubicBezTo>
                <a:cubicBezTo>
                  <a:pt x="4389" y="2695"/>
                  <a:pt x="4244" y="2452"/>
                  <a:pt x="4099" y="2300"/>
                </a:cubicBezTo>
                <a:cubicBezTo>
                  <a:pt x="3822" y="2011"/>
                  <a:pt x="3545" y="1788"/>
                  <a:pt x="3268" y="1582"/>
                </a:cubicBezTo>
                <a:cubicBezTo>
                  <a:pt x="3053" y="1422"/>
                  <a:pt x="2839" y="1313"/>
                  <a:pt x="2624" y="1182"/>
                </a:cubicBezTo>
                <a:cubicBezTo>
                  <a:pt x="1842" y="707"/>
                  <a:pt x="1060" y="374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 cmpd="sng" cap="flat">
            <a:noFill/>
            <a:prstDash val="solid"/>
            <a:round/>
          </a:ln>
        </p:spPr>
      </p:sp>
      <p:sp>
        <p:nvSpPr>
          <p:cNvPr id="191" name="Текстовое поле"/>
          <p:cNvSpPr>
            <a:spLocks noGrp="1"/>
          </p:cNvSpPr>
          <p:nvPr>
            <p:ph type="ctrTitle"/>
          </p:nvPr>
        </p:nvSpPr>
        <p:spPr>
          <a:xfrm rot="0">
            <a:off x="467718" y="1144994"/>
            <a:ext cx="10178472" cy="1390346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b" anchorCtr="0">
            <a:prstTxWarp prst="textNoShape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300" b="0" i="1" u="none" strike="noStrike" kern="0" cap="none" spc="0" baseline="0">
                <a:solidFill>
                  <a:srgbClr val="C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Три истории </a:t>
            </a:r>
            <a:br>
              <a:rPr lang="zh-CN" altLang="en-US" sz="4300" b="0" i="1" u="none" strike="noStrike" kern="0" cap="none" spc="0" baseline="0">
                <a:solidFill>
                  <a:srgbClr val="C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</a:br>
            <a:r>
              <a:rPr lang="en-US" altLang="zh-CN" sz="4300" b="0" i="1" u="none" strike="noStrike" kern="0" cap="none" spc="0" baseline="0">
                <a:solidFill>
                  <a:srgbClr val="C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одного пространства</a:t>
            </a:r>
            <a:endParaRPr lang="zh-CN" altLang="en-US" sz="4300" b="0" i="1" u="none" strike="noStrike" kern="0" cap="none" spc="0" baseline="0">
              <a:solidFill>
                <a:srgbClr val="C00000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Arial" pitchFamily="0" charset="0"/>
              <a:ea typeface="Arial" pitchFamily="0" charset="0"/>
              <a:cs typeface="Lucida Sans" pitchFamily="0" charset="0"/>
            </a:endParaRPr>
          </a:p>
        </p:txBody>
      </p:sp>
      <p:sp>
        <p:nvSpPr>
          <p:cNvPr id="192" name="Текстовое поле"/>
          <p:cNvSpPr>
            <a:spLocks noGrp="1"/>
          </p:cNvSpPr>
          <p:nvPr>
            <p:ph type="subTitle" idx="1"/>
          </p:nvPr>
        </p:nvSpPr>
        <p:spPr>
          <a:xfrm rot="0">
            <a:off x="1736154" y="599996"/>
            <a:ext cx="7641600" cy="376500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i="0" u="none" strike="noStrike" kern="0" cap="none" spc="0" baseline="0">
                <a:solidFill>
                  <a:srgbClr val="000000"/>
                </a:solidFill>
                <a:latin typeface="Leelawadee" pitchFamily="34" charset="-34"/>
                <a:ea typeface="Arial" pitchFamily="0" charset="0"/>
                <a:cs typeface="Leelawadee" pitchFamily="34" charset="-34"/>
              </a:rPr>
              <a:t>МБДОУ №211 «Детский сад общеразвивающего вида»</a:t>
            </a:r>
            <a:endParaRPr lang="zh-CN" altLang="en-US" sz="1600" b="1" i="0" u="none" strike="noStrike" kern="0" cap="none" spc="0" baseline="0">
              <a:solidFill>
                <a:srgbClr val="000000"/>
              </a:solidFill>
              <a:latin typeface="Leelawadee" pitchFamily="34" charset="-34"/>
              <a:ea typeface="Arial" pitchFamily="0" charset="0"/>
              <a:cs typeface="Leelawadee" pitchFamily="34" charset="-34"/>
            </a:endParaRPr>
          </a:p>
        </p:txBody>
      </p:sp>
      <p:sp>
        <p:nvSpPr>
          <p:cNvPr id="193" name="Прямоугольники"/>
          <p:cNvSpPr>
            <a:spLocks/>
          </p:cNvSpPr>
          <p:nvPr/>
        </p:nvSpPr>
        <p:spPr>
          <a:xfrm rot="0">
            <a:off x="7444509" y="5062189"/>
            <a:ext cx="3297383" cy="376499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t" anchorCtr="0">
            <a:prstTxWarp prst="textNoShape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i="0" u="none" strike="noStrike" kern="0" cap="none" spc="0" baseline="0">
                <a:solidFill>
                  <a:srgbClr val="000000"/>
                </a:solidFill>
                <a:latin typeface="Leelawadee" pitchFamily="34" charset="-34"/>
                <a:ea typeface="Maven Pro" pitchFamily="0" charset="0"/>
                <a:cs typeface="Leelawadee" pitchFamily="34" charset="-34"/>
                <a:sym typeface="Maven Pro" pitchFamily="0" charset="0"/>
              </a:rPr>
              <a:t>Воспитатели: </a:t>
            </a:r>
            <a:endParaRPr lang="en-US" altLang="zh-CN" sz="1600" b="1" i="0" u="none" strike="noStrike" kern="0" cap="none" spc="0" baseline="0">
              <a:solidFill>
                <a:srgbClr val="000000"/>
              </a:solidFill>
              <a:latin typeface="Leelawadee" pitchFamily="34" charset="-34"/>
              <a:ea typeface="Maven Pro" pitchFamily="0" charset="0"/>
              <a:cs typeface="Leelawadee" pitchFamily="34" charset="-34"/>
              <a:sym typeface="Maven Pro" pitchFamily="0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i="0" u="none" strike="noStrike" kern="0" cap="none" spc="0" baseline="0">
                <a:solidFill>
                  <a:srgbClr val="000000"/>
                </a:solidFill>
                <a:latin typeface="Leelawadee" pitchFamily="34" charset="-34"/>
                <a:ea typeface="Maven Pro" pitchFamily="0" charset="0"/>
                <a:cs typeface="Leelawadee" pitchFamily="34" charset="-34"/>
                <a:sym typeface="Maven Pro" pitchFamily="0" charset="0"/>
              </a:rPr>
              <a:t> </a:t>
            </a:r>
            <a:r>
              <a:rPr lang="en-US" altLang="zh-CN" sz="1600" b="1" i="0" u="none" strike="noStrike" kern="0" cap="none" spc="0" baseline="0">
                <a:solidFill>
                  <a:srgbClr val="000000"/>
                </a:solidFill>
                <a:latin typeface="Leelawadee" pitchFamily="34" charset="-34"/>
                <a:ea typeface="Maven Pro" pitchFamily="0" charset="0"/>
                <a:cs typeface="Leelawadee" pitchFamily="34" charset="-34"/>
                <a:sym typeface="Maven Pro" pitchFamily="0" charset="0"/>
              </a:rPr>
              <a:t>Клещик</a:t>
            </a:r>
            <a:r>
              <a:rPr lang="en-US" altLang="zh-CN" sz="1600" b="1" i="0" u="none" strike="noStrike" kern="0" cap="none" spc="0" baseline="0">
                <a:solidFill>
                  <a:srgbClr val="000000"/>
                </a:solidFill>
                <a:latin typeface="Leelawadee" pitchFamily="34" charset="-34"/>
                <a:ea typeface="Maven Pro" pitchFamily="0" charset="0"/>
                <a:cs typeface="Leelawadee" pitchFamily="34" charset="-34"/>
                <a:sym typeface="Maven Pro" pitchFamily="0" charset="0"/>
              </a:rPr>
              <a:t> Елена Александровна</a:t>
            </a:r>
            <a:endParaRPr lang="en-US" altLang="zh-CN" sz="1600" b="1" i="0" u="none" strike="noStrike" kern="0" cap="none" spc="0" baseline="0">
              <a:solidFill>
                <a:srgbClr val="000000"/>
              </a:solidFill>
              <a:latin typeface="Leelawadee" pitchFamily="34" charset="-34"/>
              <a:ea typeface="Maven Pro" pitchFamily="0" charset="0"/>
              <a:cs typeface="Leelawadee" pitchFamily="34" charset="-34"/>
              <a:sym typeface="Maven Pro" pitchFamily="0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i="0" u="none" strike="noStrike" kern="0" cap="none" spc="0" baseline="0">
                <a:solidFill>
                  <a:srgbClr val="000000"/>
                </a:solidFill>
                <a:latin typeface="Leelawadee" pitchFamily="34" charset="-34"/>
                <a:ea typeface="Maven Pro" pitchFamily="0" charset="0"/>
                <a:cs typeface="Leelawadee" pitchFamily="34" charset="-34"/>
                <a:sym typeface="Maven Pro" pitchFamily="0" charset="0"/>
              </a:rPr>
              <a:t>Васильева Елена Александровна</a:t>
            </a:r>
            <a:endParaRPr lang="zh-CN" altLang="en-US" sz="1600" b="1" i="0" u="none" strike="noStrike" kern="0" cap="none" spc="0" baseline="0">
              <a:solidFill>
                <a:srgbClr val="000000"/>
              </a:solidFill>
              <a:latin typeface="Leelawadee" pitchFamily="34" charset="-34"/>
              <a:ea typeface="Maven Pro" pitchFamily="0" charset="0"/>
              <a:cs typeface="Leelawadee" pitchFamily="34" charset="-34"/>
              <a:sym typeface="Maven Pro" pitchFamily="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78"/>
      </p:ext>
    </p:extLst>
  </p:cSld>
  <p:clrMapOvr>
    <a:masterClrMapping/>
  </p:clrMapOvr>
</p:sld>
</file>

<file path=ppt/slides/slide10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Прямоугольник с закругленными углами"/>
          <p:cNvSpPr>
            <a:spLocks/>
          </p:cNvSpPr>
          <p:nvPr/>
        </p:nvSpPr>
        <p:spPr>
          <a:xfrm rot="0">
            <a:off x="0" y="1"/>
            <a:ext cx="12192000" cy="6857999"/>
          </a:xfrm>
          <a:prstGeom prst="roundRect">
            <a:avLst>
              <a:gd name="adj" fmla="val 16666"/>
            </a:avLst>
          </a:prstGeom>
          <a:solidFill>
            <a:srgbClr val="C2D9ED"/>
          </a:solidFill>
          <a:ln w="25400" cmpd="sng" cap="flat">
            <a:noFill/>
            <a:prstDash val="solid"/>
            <a:round/>
          </a:ln>
        </p:spPr>
      </p:sp>
      <p:pic>
        <p:nvPicPr>
          <p:cNvPr id="538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175846" y="2"/>
            <a:ext cx="5791200" cy="4343400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539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5996353" y="2183247"/>
            <a:ext cx="6166339" cy="4624754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735346922"/>
      </p:ext>
    </p:extLst>
  </p:cSld>
  <p:clrMapOvr>
    <a:masterClrMapping/>
  </p:clrMapOvr>
</p:sld>
</file>

<file path=ppt/slides/slide1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Прямоугольник с закругленными углами"/>
          <p:cNvSpPr>
            <a:spLocks/>
          </p:cNvSpPr>
          <p:nvPr/>
        </p:nvSpPr>
        <p:spPr>
          <a:xfrm rot="0">
            <a:off x="175846" y="1"/>
            <a:ext cx="11693769" cy="6677890"/>
          </a:xfrm>
          <a:prstGeom prst="roundRect">
            <a:avLst>
              <a:gd name="adj" fmla="val 16666"/>
            </a:avLst>
          </a:prstGeom>
          <a:solidFill>
            <a:srgbClr val="C2D9ED"/>
          </a:solidFill>
          <a:ln w="25400" cmpd="sng" cap="flat">
            <a:noFill/>
            <a:prstDash val="solid"/>
            <a:round/>
          </a:ln>
        </p:spPr>
      </p:sp>
      <p:pic>
        <p:nvPicPr>
          <p:cNvPr id="543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4276436" y="2246629"/>
            <a:ext cx="3378597" cy="4504796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544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6874517" y="0"/>
            <a:ext cx="5170943" cy="3878207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545" name="Изображения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116964" y="73535"/>
            <a:ext cx="4501661" cy="3376246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069622261"/>
      </p:ext>
    </p:extLst>
  </p:cSld>
  <p:clrMapOvr>
    <a:masterClrMapping/>
  </p:clrMapOvr>
</p:sld>
</file>

<file path=ppt/slides/slide1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曲线"/>
          <p:cNvSpPr>
            <a:spLocks/>
          </p:cNvSpPr>
          <p:nvPr/>
        </p:nvSpPr>
        <p:spPr>
          <a:xfrm rot="0">
            <a:off x="9587437" y="1043707"/>
            <a:ext cx="1593104" cy="1558257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10296" y="0"/>
                </a:moveTo>
                <a:cubicBezTo>
                  <a:pt x="8385" y="14"/>
                  <a:pt x="6488" y="517"/>
                  <a:pt x="4827" y="1436"/>
                </a:cubicBezTo>
                <a:cubicBezTo>
                  <a:pt x="4148" y="1812"/>
                  <a:pt x="3518" y="2256"/>
                  <a:pt x="2925" y="2750"/>
                </a:cubicBezTo>
                <a:cubicBezTo>
                  <a:pt x="2296" y="3272"/>
                  <a:pt x="2222" y="4193"/>
                  <a:pt x="2758" y="4806"/>
                </a:cubicBezTo>
                <a:cubicBezTo>
                  <a:pt x="3294" y="5419"/>
                  <a:pt x="4237" y="5491"/>
                  <a:pt x="4866" y="4969"/>
                </a:cubicBezTo>
                <a:cubicBezTo>
                  <a:pt x="5125" y="4756"/>
                  <a:pt x="5391" y="4551"/>
                  <a:pt x="5671" y="4364"/>
                </a:cubicBezTo>
                <a:cubicBezTo>
                  <a:pt x="6360" y="3904"/>
                  <a:pt x="7120" y="3547"/>
                  <a:pt x="7916" y="3302"/>
                </a:cubicBezTo>
                <a:cubicBezTo>
                  <a:pt x="9347" y="2862"/>
                  <a:pt x="10867" y="2804"/>
                  <a:pt x="12338" y="3068"/>
                </a:cubicBezTo>
                <a:cubicBezTo>
                  <a:pt x="12661" y="3125"/>
                  <a:pt x="12983" y="3191"/>
                  <a:pt x="13298" y="3284"/>
                </a:cubicBezTo>
                <a:cubicBezTo>
                  <a:pt x="13608" y="3376"/>
                  <a:pt x="13914" y="3493"/>
                  <a:pt x="14209" y="3625"/>
                </a:cubicBezTo>
                <a:cubicBezTo>
                  <a:pt x="14836" y="3907"/>
                  <a:pt x="15425" y="4283"/>
                  <a:pt x="15961" y="4705"/>
                </a:cubicBezTo>
                <a:cubicBezTo>
                  <a:pt x="18618" y="6802"/>
                  <a:pt x="19893" y="10256"/>
                  <a:pt x="19160" y="13517"/>
                </a:cubicBezTo>
                <a:cubicBezTo>
                  <a:pt x="18909" y="14634"/>
                  <a:pt x="18413" y="15703"/>
                  <a:pt x="17719" y="16626"/>
                </a:cubicBezTo>
                <a:cubicBezTo>
                  <a:pt x="16993" y="17591"/>
                  <a:pt x="16059" y="18403"/>
                  <a:pt x="14995" y="19000"/>
                </a:cubicBezTo>
                <a:cubicBezTo>
                  <a:pt x="14210" y="19439"/>
                  <a:pt x="13364" y="19742"/>
                  <a:pt x="12487" y="19955"/>
                </a:cubicBezTo>
                <a:cubicBezTo>
                  <a:pt x="12187" y="20028"/>
                  <a:pt x="11885" y="20095"/>
                  <a:pt x="11579" y="20142"/>
                </a:cubicBezTo>
                <a:cubicBezTo>
                  <a:pt x="10538" y="20300"/>
                  <a:pt x="9473" y="20273"/>
                  <a:pt x="8440" y="20074"/>
                </a:cubicBezTo>
                <a:cubicBezTo>
                  <a:pt x="7493" y="19890"/>
                  <a:pt x="6572" y="19552"/>
                  <a:pt x="5732" y="19089"/>
                </a:cubicBezTo>
                <a:cubicBezTo>
                  <a:pt x="3744" y="17992"/>
                  <a:pt x="2199" y="16182"/>
                  <a:pt x="1466" y="14075"/>
                </a:cubicBezTo>
                <a:cubicBezTo>
                  <a:pt x="1066" y="12924"/>
                  <a:pt x="907" y="11702"/>
                  <a:pt x="987" y="10491"/>
                </a:cubicBezTo>
                <a:cubicBezTo>
                  <a:pt x="1062" y="9365"/>
                  <a:pt x="1355" y="8270"/>
                  <a:pt x="1828" y="7242"/>
                </a:cubicBezTo>
                <a:cubicBezTo>
                  <a:pt x="1931" y="7024"/>
                  <a:pt x="1833" y="6767"/>
                  <a:pt x="1609" y="6666"/>
                </a:cubicBezTo>
                <a:cubicBezTo>
                  <a:pt x="1385" y="6566"/>
                  <a:pt x="1118" y="6662"/>
                  <a:pt x="1015" y="6880"/>
                </a:cubicBezTo>
                <a:cubicBezTo>
                  <a:pt x="394" y="8172"/>
                  <a:pt x="42" y="9564"/>
                  <a:pt x="3" y="10992"/>
                </a:cubicBezTo>
                <a:cubicBezTo>
                  <a:pt x="-31" y="12308"/>
                  <a:pt x="189" y="13628"/>
                  <a:pt x="664" y="14861"/>
                </a:cubicBezTo>
                <a:cubicBezTo>
                  <a:pt x="1141" y="16098"/>
                  <a:pt x="1862" y="17243"/>
                  <a:pt x="2779" y="18216"/>
                </a:cubicBezTo>
                <a:cubicBezTo>
                  <a:pt x="4049" y="19565"/>
                  <a:pt x="5689" y="20576"/>
                  <a:pt x="7484" y="21118"/>
                </a:cubicBezTo>
                <a:cubicBezTo>
                  <a:pt x="8513" y="21429"/>
                  <a:pt x="9585" y="21586"/>
                  <a:pt x="10662" y="21599"/>
                </a:cubicBezTo>
                <a:cubicBezTo>
                  <a:pt x="11382" y="21607"/>
                  <a:pt x="12112" y="21552"/>
                  <a:pt x="12819" y="21415"/>
                </a:cubicBezTo>
                <a:cubicBezTo>
                  <a:pt x="13624" y="21259"/>
                  <a:pt x="14410" y="20987"/>
                  <a:pt x="15150" y="20643"/>
                </a:cubicBezTo>
                <a:cubicBezTo>
                  <a:pt x="16772" y="19889"/>
                  <a:pt x="18183" y="18759"/>
                  <a:pt x="19276" y="17371"/>
                </a:cubicBezTo>
                <a:cubicBezTo>
                  <a:pt x="20212" y="16181"/>
                  <a:pt x="20896" y="14802"/>
                  <a:pt x="21269" y="13348"/>
                </a:cubicBezTo>
                <a:cubicBezTo>
                  <a:pt x="21602" y="12047"/>
                  <a:pt x="21686" y="10679"/>
                  <a:pt x="21509" y="9348"/>
                </a:cubicBezTo>
                <a:cubicBezTo>
                  <a:pt x="21227" y="7218"/>
                  <a:pt x="20246" y="5204"/>
                  <a:pt x="18758" y="3622"/>
                </a:cubicBezTo>
                <a:cubicBezTo>
                  <a:pt x="17761" y="2563"/>
                  <a:pt x="16570" y="1745"/>
                  <a:pt x="15245" y="1121"/>
                </a:cubicBezTo>
                <a:cubicBezTo>
                  <a:pt x="14910" y="964"/>
                  <a:pt x="14568" y="829"/>
                  <a:pt x="14221" y="700"/>
                </a:cubicBezTo>
                <a:cubicBezTo>
                  <a:pt x="13811" y="548"/>
                  <a:pt x="13395" y="406"/>
                  <a:pt x="12968" y="302"/>
                </a:cubicBezTo>
                <a:cubicBezTo>
                  <a:pt x="12099" y="90"/>
                  <a:pt x="11192" y="-6"/>
                  <a:pt x="10296" y="0"/>
                </a:cubicBezTo>
                <a:close/>
              </a:path>
            </a:pathLst>
          </a:custGeom>
          <a:solidFill>
            <a:schemeClr val="accent2"/>
          </a:solidFill>
          <a:ln cmpd="sng" cap="flat">
            <a:noFill/>
            <a:prstDash val="solid"/>
            <a:round/>
          </a:ln>
        </p:spPr>
      </p:sp>
      <p:sp>
        <p:nvSpPr>
          <p:cNvPr id="641" name="艺术字"/>
          <p:cNvSpPr>
            <a:spLocks noChangeArrowheads="1" noChangeShapeType="1" noTextEdit="1"/>
          </p:cNvSpPr>
          <p:nvPr/>
        </p:nvSpPr>
        <p:spPr>
          <a:xfrm rot="0">
            <a:off x="9941548" y="1487368"/>
            <a:ext cx="884884" cy="670936"/>
          </a:xfrm>
          <a:prstGeom prst="rect">
            <a:avLst/>
          </a:prstGeom>
        </p:spPr>
        <p:txBody>
          <a:bodyPr wrap="none" fromWordArt="1" lIns="-12700" tIns="-12700" rIns="-12700" bIns="-12700" anchor="t" anchorCtr="0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/>
            <a:r>
              <a:rPr lang="en-US" altLang="zh-CN" sz="3600">
                <a:ln cmpd="sng" cap="flat">
                  <a:noFill/>
                  <a:prstDash val="solid"/>
                  <a:round/>
                </a:ln>
                <a:solidFill>
                  <a:srgbClr val="000000"/>
                </a:solidFill>
                <a:latin typeface="Droid Sans"/>
                <a:ea typeface="Droid Sans"/>
              </a:rPr>
              <a:t>03</a:t>
            </a:r>
            <a:endParaRPr lang="en-US" altLang="zh-CN" sz="3600">
              <a:ln cmpd="sng" cap="flat">
                <a:noFill/>
                <a:prstDash val="solid"/>
                <a:round/>
              </a:ln>
              <a:solidFill>
                <a:srgbClr val="000000"/>
              </a:solidFill>
              <a:latin typeface="Droid Sans"/>
              <a:ea typeface="Droid Sans"/>
            </a:endParaRPr>
          </a:p>
        </p:txBody>
      </p:sp>
      <p:sp>
        <p:nvSpPr>
          <p:cNvPr id="642" name="Прямоугольник с закругленными углами"/>
          <p:cNvSpPr>
            <a:spLocks/>
          </p:cNvSpPr>
          <p:nvPr/>
        </p:nvSpPr>
        <p:spPr>
          <a:xfrm rot="0">
            <a:off x="-73891" y="69499"/>
            <a:ext cx="11905672" cy="979054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  <p:txBody>
          <a:bodyPr vert="horz" wrap="square" lIns="91440" tIns="45720" rIns="91440" bIns="45720" anchor="ctr" anchorCtr="0">
            <a:prstTxWarp prst="textNoShape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206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宋体" pitchFamily="0" charset="0"/>
                <a:cs typeface="Sriracha" pitchFamily="0" charset="0"/>
                <a:sym typeface="Arial" pitchFamily="0" charset="0"/>
              </a:rPr>
              <a:t>«Озари зиму добротой»: огоньки, </a:t>
            </a:r>
            <a:r>
              <a:rPr lang="en-US" altLang="zh-CN" sz="2800" b="1" i="0" u="none" strike="noStrike" kern="0" cap="none" spc="0" baseline="0">
                <a:solidFill>
                  <a:srgbClr val="00206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宋体" pitchFamily="0" charset="0"/>
                <a:cs typeface="Sriracha" pitchFamily="0" charset="0"/>
                <a:sym typeface="Arial" pitchFamily="0" charset="0"/>
              </a:rPr>
              <a:t>которые </a:t>
            </a:r>
            <a:r>
              <a:rPr lang="en-US" altLang="zh-CN" sz="2800" b="1" i="0" u="none" strike="noStrike" kern="0" cap="none" spc="0" baseline="0">
                <a:solidFill>
                  <a:srgbClr val="00206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宋体" pitchFamily="0" charset="0"/>
                <a:cs typeface="Sriracha" pitchFamily="0" charset="0"/>
                <a:sym typeface="Arial" pitchFamily="0" charset="0"/>
              </a:rPr>
              <a:t>зажгли сами дети </a:t>
            </a:r>
            <a:endParaRPr lang="zh-CN" altLang="en-US" sz="2800" b="1" i="0" u="none" strike="noStrike" kern="0" cap="none" spc="0" baseline="0">
              <a:solidFill>
                <a:srgbClr val="002060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Arial" pitchFamily="0" charset="0"/>
              <a:ea typeface="宋体" pitchFamily="0" charset="0"/>
              <a:cs typeface="Sriracha" pitchFamily="0" charset="0"/>
              <a:sym typeface="Arial" pitchFamily="0" charset="0"/>
            </a:endParaRPr>
          </a:p>
        </p:txBody>
      </p:sp>
      <p:pic>
        <p:nvPicPr>
          <p:cNvPr id="643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2674659" y="2670848"/>
            <a:ext cx="5584768" cy="2820878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44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3264170" y="1320320"/>
            <a:ext cx="4571999" cy="1104899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45" name="Изображения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2535322" y="2597115"/>
            <a:ext cx="6278684" cy="3618957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46" name="Изображения" descr="Picture backgroun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8577791" y="4406593"/>
            <a:ext cx="2019291" cy="1514469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47" name="Изображения" descr="Picture background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0">
            <a:off x="1334147" y="3407495"/>
            <a:ext cx="1181329" cy="1181330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002137999"/>
      </p:ext>
    </p:extLst>
  </p:cSld>
  <p:clrMapOvr>
    <a:masterClrMapping/>
  </p:clrMapOvr>
</p:sld>
</file>

<file path=ppt/slides/slide1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Прямоугольники"/>
          <p:cNvSpPr>
            <a:spLocks/>
          </p:cNvSpPr>
          <p:nvPr/>
        </p:nvSpPr>
        <p:spPr>
          <a:xfrm rot="0">
            <a:off x="1" y="0"/>
            <a:ext cx="12192000" cy="6858000"/>
          </a:xfrm>
          <a:prstGeom prst="rect"/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651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170751" y="430823"/>
            <a:ext cx="11850500" cy="5996353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488710522"/>
      </p:ext>
    </p:extLst>
  </p:cSld>
  <p:clrMapOvr>
    <a:masterClrMapping/>
  </p:clrMapOvr>
</p:sld>
</file>

<file path=ppt/slides/slide1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Прямоугольники"/>
          <p:cNvSpPr>
            <a:spLocks/>
          </p:cNvSpPr>
          <p:nvPr/>
        </p:nvSpPr>
        <p:spPr>
          <a:xfrm rot="0">
            <a:off x="0" y="0"/>
            <a:ext cx="12192000" cy="6858000"/>
          </a:xfrm>
          <a:prstGeom prst="rect"/>
          <a:solidFill>
            <a:srgbClr val="C2D9ED"/>
          </a:solidFill>
          <a:ln w="25400" cmpd="sng" cap="flat">
            <a:noFill/>
            <a:prstDash val="solid"/>
            <a:round/>
          </a:ln>
        </p:spPr>
      </p:sp>
      <p:pic>
        <p:nvPicPr>
          <p:cNvPr id="655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123092"/>
            <a:ext cx="5407755" cy="6858000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56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6583972" y="0"/>
            <a:ext cx="5143500" cy="6858000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549142589"/>
      </p:ext>
    </p:extLst>
  </p:cSld>
  <p:clrMapOvr>
    <a:masterClrMapping/>
  </p:clrMapOvr>
</p:sld>
</file>

<file path=ppt/slides/slide1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Прямоугольники"/>
          <p:cNvSpPr>
            <a:spLocks/>
          </p:cNvSpPr>
          <p:nvPr/>
        </p:nvSpPr>
        <p:spPr>
          <a:xfrm rot="0">
            <a:off x="0" y="0"/>
            <a:ext cx="12192000" cy="6858000"/>
          </a:xfrm>
          <a:prstGeom prst="rect"/>
          <a:solidFill>
            <a:srgbClr val="C4E59F"/>
          </a:solidFill>
          <a:ln w="25400" cmpd="sng" cap="flat">
            <a:noFill/>
            <a:prstDash val="solid"/>
            <a:round/>
          </a:ln>
        </p:spPr>
      </p:sp>
      <p:pic>
        <p:nvPicPr>
          <p:cNvPr id="660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-17585"/>
            <a:ext cx="6471139" cy="4853354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61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6494586" y="2409092"/>
            <a:ext cx="5697414" cy="4273061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766334726"/>
      </p:ext>
    </p:extLst>
  </p:cSld>
  <p:clrMapOvr>
    <a:masterClrMapping/>
  </p:clrMapOvr>
</p:sld>
</file>

<file path=ppt/slides/slide1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Прямоугольники"/>
          <p:cNvSpPr>
            <a:spLocks/>
          </p:cNvSpPr>
          <p:nvPr/>
        </p:nvSpPr>
        <p:spPr>
          <a:xfrm rot="0">
            <a:off x="1" y="0"/>
            <a:ext cx="12192000" cy="6858000"/>
          </a:xfrm>
          <a:prstGeom prst="rect"/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665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7215382" y="3193311"/>
            <a:ext cx="4736122" cy="3552093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66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212437" y="110338"/>
            <a:ext cx="2814739" cy="3752984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67" name="Изображения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2387494" y="3304861"/>
            <a:ext cx="4587392" cy="3440544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68" name="Изображения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4440200" y="110338"/>
            <a:ext cx="4709741" cy="3532307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622057243"/>
      </p:ext>
    </p:extLst>
  </p:cSld>
  <p:clrMapOvr>
    <a:masterClrMapping/>
  </p:clrMapOvr>
</p:sld>
</file>

<file path=ppt/slides/slide1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Прямоугольники"/>
          <p:cNvSpPr>
            <a:spLocks/>
          </p:cNvSpPr>
          <p:nvPr/>
        </p:nvSpPr>
        <p:spPr>
          <a:xfrm rot="0">
            <a:off x="0" y="0"/>
            <a:ext cx="12192000" cy="6858000"/>
          </a:xfrm>
          <a:prstGeom prst="rect"/>
          <a:solidFill>
            <a:srgbClr val="C2D9ED"/>
          </a:solidFill>
          <a:ln w="25400" cmpd="sng" cap="flat">
            <a:noFill/>
            <a:prstDash val="solid"/>
            <a:round/>
          </a:ln>
        </p:spPr>
      </p:sp>
      <p:pic>
        <p:nvPicPr>
          <p:cNvPr id="672" name="Изображения"/>
          <p:cNvPicPr>
            <a:picLocks noChangeAspect="1"/>
          </p:cNvPicPr>
          <p:nvPr/>
        </p:nvPicPr>
        <p:blipFill>
          <a:blip r:embed="rId1" cstate="print"/>
          <a:srcRect t="18488" b="17869" r="3413"/>
          <a:stretch>
            <a:fillRect/>
          </a:stretch>
        </p:blipFill>
        <p:spPr>
          <a:xfrm rot="0">
            <a:off x="142268" y="212434"/>
            <a:ext cx="3801673" cy="5449456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73" name="Изображения"/>
          <p:cNvPicPr>
            <a:picLocks noChangeAspect="1"/>
          </p:cNvPicPr>
          <p:nvPr/>
        </p:nvPicPr>
        <p:blipFill>
          <a:blip r:embed="rId2" cstate="print"/>
          <a:srcRect t="26871" b="27823" l="9110"/>
          <a:stretch>
            <a:fillRect/>
          </a:stretch>
        </p:blipFill>
        <p:spPr>
          <a:xfrm rot="0">
            <a:off x="4086294" y="2281381"/>
            <a:ext cx="4019410" cy="4442691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674" name="Изображения"/>
          <p:cNvPicPr>
            <a:picLocks noChangeAspect="1"/>
          </p:cNvPicPr>
          <p:nvPr/>
        </p:nvPicPr>
        <p:blipFill>
          <a:blip r:embed="rId3" cstate="print"/>
          <a:srcRect t="13792" b="29364"/>
          <a:stretch>
            <a:fillRect/>
          </a:stretch>
        </p:blipFill>
        <p:spPr>
          <a:xfrm rot="0">
            <a:off x="8216614" y="212434"/>
            <a:ext cx="3864477" cy="4824062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219205974"/>
      </p:ext>
    </p:extLst>
  </p:cSld>
  <p:clrMapOvr>
    <a:masterClrMapping/>
  </p:clrMapOvr>
</p:sld>
</file>

<file path=ppt/slides/slide1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Прямоугольники"/>
          <p:cNvSpPr>
            <a:spLocks/>
          </p:cNvSpPr>
          <p:nvPr/>
        </p:nvSpPr>
        <p:spPr>
          <a:xfrm rot="0">
            <a:off x="0" y="0"/>
            <a:ext cx="12192000" cy="6858000"/>
          </a:xfrm>
          <a:prstGeom prst="rect"/>
          <a:solidFill>
            <a:srgbClr val="C4E59F"/>
          </a:solidFill>
          <a:ln w="25400" cmpd="sng" cap="flat">
            <a:noFill/>
            <a:prstDash val="solid"/>
            <a:round/>
          </a:ln>
        </p:spPr>
      </p:sp>
      <p:pic>
        <p:nvPicPr>
          <p:cNvPr id="678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422030"/>
            <a:ext cx="12192000" cy="5685807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1733773"/>
      </p:ext>
    </p:extLst>
  </p:cSld>
  <p:clrMapOvr>
    <a:masterClrMapping/>
  </p:clrMapOvr>
</p:sld>
</file>

<file path=ppt/slides/slide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曲线"/>
          <p:cNvSpPr>
            <a:spLocks/>
          </p:cNvSpPr>
          <p:nvPr/>
        </p:nvSpPr>
        <p:spPr>
          <a:xfrm rot="0">
            <a:off x="9142324" y="3029925"/>
            <a:ext cx="453296" cy="458803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7707" y="7"/>
                </a:moveTo>
                <a:cubicBezTo>
                  <a:pt x="7608" y="17"/>
                  <a:pt x="7509" y="38"/>
                  <a:pt x="7411" y="68"/>
                </a:cubicBezTo>
                <a:cubicBezTo>
                  <a:pt x="6623" y="311"/>
                  <a:pt x="6182" y="1139"/>
                  <a:pt x="6428" y="1917"/>
                </a:cubicBezTo>
                <a:cubicBezTo>
                  <a:pt x="7278" y="4054"/>
                  <a:pt x="8134" y="6191"/>
                  <a:pt x="9019" y="8314"/>
                </a:cubicBezTo>
                <a:cubicBezTo>
                  <a:pt x="9047" y="8382"/>
                  <a:pt x="9078" y="8449"/>
                  <a:pt x="9107" y="8517"/>
                </a:cubicBezTo>
                <a:cubicBezTo>
                  <a:pt x="9089" y="8503"/>
                  <a:pt x="9070" y="8489"/>
                  <a:pt x="9051" y="8475"/>
                </a:cubicBezTo>
                <a:cubicBezTo>
                  <a:pt x="7248" y="7130"/>
                  <a:pt x="5414" y="5820"/>
                  <a:pt x="3564" y="4538"/>
                </a:cubicBezTo>
                <a:cubicBezTo>
                  <a:pt x="3298" y="4381"/>
                  <a:pt x="3004" y="4314"/>
                  <a:pt x="2717" y="4329"/>
                </a:cubicBezTo>
                <a:cubicBezTo>
                  <a:pt x="2238" y="4355"/>
                  <a:pt x="1780" y="4609"/>
                  <a:pt x="1516" y="5046"/>
                </a:cubicBezTo>
                <a:cubicBezTo>
                  <a:pt x="1092" y="5746"/>
                  <a:pt x="1322" y="6654"/>
                  <a:pt x="2030" y="7073"/>
                </a:cubicBezTo>
                <a:cubicBezTo>
                  <a:pt x="2817" y="7458"/>
                  <a:pt x="3599" y="7853"/>
                  <a:pt x="4384" y="8243"/>
                </a:cubicBezTo>
                <a:cubicBezTo>
                  <a:pt x="5572" y="8834"/>
                  <a:pt x="6759" y="9422"/>
                  <a:pt x="7951" y="10006"/>
                </a:cubicBezTo>
                <a:cubicBezTo>
                  <a:pt x="8277" y="10165"/>
                  <a:pt x="8606" y="10319"/>
                  <a:pt x="8934" y="10475"/>
                </a:cubicBezTo>
                <a:cubicBezTo>
                  <a:pt x="8548" y="10541"/>
                  <a:pt x="8160" y="10605"/>
                  <a:pt x="7775" y="10678"/>
                </a:cubicBezTo>
                <a:cubicBezTo>
                  <a:pt x="5540" y="11100"/>
                  <a:pt x="3312" y="11558"/>
                  <a:pt x="1083" y="12016"/>
                </a:cubicBezTo>
                <a:cubicBezTo>
                  <a:pt x="290" y="12240"/>
                  <a:pt x="-169" y="13055"/>
                  <a:pt x="58" y="13839"/>
                </a:cubicBezTo>
                <a:cubicBezTo>
                  <a:pt x="285" y="14623"/>
                  <a:pt x="1110" y="15077"/>
                  <a:pt x="1903" y="14852"/>
                </a:cubicBezTo>
                <a:cubicBezTo>
                  <a:pt x="4039" y="14075"/>
                  <a:pt x="6176" y="13296"/>
                  <a:pt x="8299" y="12485"/>
                </a:cubicBezTo>
                <a:cubicBezTo>
                  <a:pt x="8647" y="12352"/>
                  <a:pt x="8993" y="12212"/>
                  <a:pt x="9338" y="12074"/>
                </a:cubicBezTo>
                <a:cubicBezTo>
                  <a:pt x="9302" y="12128"/>
                  <a:pt x="9270" y="12186"/>
                  <a:pt x="9233" y="12241"/>
                </a:cubicBezTo>
                <a:cubicBezTo>
                  <a:pt x="8894" y="12762"/>
                  <a:pt x="8545" y="13277"/>
                  <a:pt x="8199" y="13794"/>
                </a:cubicBezTo>
                <a:cubicBezTo>
                  <a:pt x="7213" y="15267"/>
                  <a:pt x="6214" y="16731"/>
                  <a:pt x="5217" y="18197"/>
                </a:cubicBezTo>
                <a:cubicBezTo>
                  <a:pt x="4836" y="18920"/>
                  <a:pt x="5120" y="19811"/>
                  <a:pt x="5851" y="20188"/>
                </a:cubicBezTo>
                <a:cubicBezTo>
                  <a:pt x="6583" y="20564"/>
                  <a:pt x="7486" y="20284"/>
                  <a:pt x="7867" y="19561"/>
                </a:cubicBezTo>
                <a:cubicBezTo>
                  <a:pt x="8528" y="17869"/>
                  <a:pt x="9185" y="16176"/>
                  <a:pt x="9858" y="14489"/>
                </a:cubicBezTo>
                <a:cubicBezTo>
                  <a:pt x="10106" y="13868"/>
                  <a:pt x="10351" y="13246"/>
                  <a:pt x="10610" y="12630"/>
                </a:cubicBezTo>
                <a:cubicBezTo>
                  <a:pt x="10620" y="12607"/>
                  <a:pt x="10630" y="12585"/>
                  <a:pt x="10640" y="12562"/>
                </a:cubicBezTo>
                <a:cubicBezTo>
                  <a:pt x="10677" y="12726"/>
                  <a:pt x="10724" y="12888"/>
                  <a:pt x="10760" y="13051"/>
                </a:cubicBezTo>
                <a:cubicBezTo>
                  <a:pt x="10904" y="13700"/>
                  <a:pt x="11041" y="14350"/>
                  <a:pt x="11177" y="15000"/>
                </a:cubicBezTo>
                <a:cubicBezTo>
                  <a:pt x="11567" y="16852"/>
                  <a:pt x="11939" y="18709"/>
                  <a:pt x="12317" y="20564"/>
                </a:cubicBezTo>
                <a:cubicBezTo>
                  <a:pt x="12562" y="21342"/>
                  <a:pt x="13400" y="21775"/>
                  <a:pt x="14189" y="21532"/>
                </a:cubicBezTo>
                <a:cubicBezTo>
                  <a:pt x="14976" y="21289"/>
                  <a:pt x="15413" y="20461"/>
                  <a:pt x="15168" y="19683"/>
                </a:cubicBezTo>
                <a:cubicBezTo>
                  <a:pt x="14391" y="17898"/>
                  <a:pt x="13612" y="16115"/>
                  <a:pt x="12847" y="14325"/>
                </a:cubicBezTo>
                <a:cubicBezTo>
                  <a:pt x="12566" y="13666"/>
                  <a:pt x="12277" y="13011"/>
                  <a:pt x="12007" y="12347"/>
                </a:cubicBezTo>
                <a:cubicBezTo>
                  <a:pt x="11979" y="12278"/>
                  <a:pt x="11954" y="12207"/>
                  <a:pt x="11926" y="12138"/>
                </a:cubicBezTo>
                <a:cubicBezTo>
                  <a:pt x="11954" y="12159"/>
                  <a:pt x="11985" y="12178"/>
                  <a:pt x="12014" y="12199"/>
                </a:cubicBezTo>
                <a:cubicBezTo>
                  <a:pt x="12571" y="12613"/>
                  <a:pt x="13115" y="13044"/>
                  <a:pt x="13660" y="13473"/>
                </a:cubicBezTo>
                <a:cubicBezTo>
                  <a:pt x="15116" y="14614"/>
                  <a:pt x="16547" y="15787"/>
                  <a:pt x="17938" y="17004"/>
                </a:cubicBezTo>
                <a:cubicBezTo>
                  <a:pt x="18612" y="17474"/>
                  <a:pt x="19545" y="17316"/>
                  <a:pt x="20022" y="16650"/>
                </a:cubicBezTo>
                <a:cubicBezTo>
                  <a:pt x="20498" y="15984"/>
                  <a:pt x="20337" y="15062"/>
                  <a:pt x="19663" y="14592"/>
                </a:cubicBezTo>
                <a:cubicBezTo>
                  <a:pt x="18006" y="13680"/>
                  <a:pt x="16313" y="12832"/>
                  <a:pt x="14621" y="11987"/>
                </a:cubicBezTo>
                <a:cubicBezTo>
                  <a:pt x="13996" y="11675"/>
                  <a:pt x="13368" y="11367"/>
                  <a:pt x="12746" y="11048"/>
                </a:cubicBezTo>
                <a:cubicBezTo>
                  <a:pt x="12708" y="11028"/>
                  <a:pt x="12673" y="11006"/>
                  <a:pt x="12635" y="10987"/>
                </a:cubicBezTo>
                <a:cubicBezTo>
                  <a:pt x="12769" y="10961"/>
                  <a:pt x="12900" y="10928"/>
                  <a:pt x="13032" y="10903"/>
                </a:cubicBezTo>
                <a:cubicBezTo>
                  <a:pt x="13679" y="10780"/>
                  <a:pt x="14328" y="10665"/>
                  <a:pt x="14976" y="10549"/>
                </a:cubicBezTo>
                <a:cubicBezTo>
                  <a:pt x="16822" y="10218"/>
                  <a:pt x="18669" y="9906"/>
                  <a:pt x="20516" y="9588"/>
                </a:cubicBezTo>
                <a:cubicBezTo>
                  <a:pt x="21309" y="9363"/>
                  <a:pt x="21769" y="8545"/>
                  <a:pt x="21541" y="7761"/>
                </a:cubicBezTo>
                <a:cubicBezTo>
                  <a:pt x="21343" y="7075"/>
                  <a:pt x="20685" y="6643"/>
                  <a:pt x="19993" y="6696"/>
                </a:cubicBezTo>
                <a:cubicBezTo>
                  <a:pt x="19893" y="6704"/>
                  <a:pt x="19795" y="6720"/>
                  <a:pt x="19696" y="6748"/>
                </a:cubicBezTo>
                <a:cubicBezTo>
                  <a:pt x="17910" y="7462"/>
                  <a:pt x="16125" y="8184"/>
                  <a:pt x="14334" y="8886"/>
                </a:cubicBezTo>
                <a:cubicBezTo>
                  <a:pt x="13676" y="9145"/>
                  <a:pt x="13019" y="9405"/>
                  <a:pt x="12355" y="9652"/>
                </a:cubicBezTo>
                <a:cubicBezTo>
                  <a:pt x="12539" y="9381"/>
                  <a:pt x="12726" y="9112"/>
                  <a:pt x="12905" y="8838"/>
                </a:cubicBezTo>
                <a:cubicBezTo>
                  <a:pt x="14084" y="7040"/>
                  <a:pt x="15234" y="5224"/>
                  <a:pt x="16382" y="3406"/>
                </a:cubicBezTo>
                <a:cubicBezTo>
                  <a:pt x="16763" y="2683"/>
                  <a:pt x="16479" y="1792"/>
                  <a:pt x="15747" y="1416"/>
                </a:cubicBezTo>
                <a:cubicBezTo>
                  <a:pt x="15564" y="1321"/>
                  <a:pt x="15368" y="1267"/>
                  <a:pt x="15174" y="1252"/>
                </a:cubicBezTo>
                <a:cubicBezTo>
                  <a:pt x="14594" y="1206"/>
                  <a:pt x="14015" y="1500"/>
                  <a:pt x="13729" y="2043"/>
                </a:cubicBezTo>
                <a:cubicBezTo>
                  <a:pt x="12880" y="4013"/>
                  <a:pt x="12034" y="5985"/>
                  <a:pt x="11220" y="7970"/>
                </a:cubicBezTo>
                <a:cubicBezTo>
                  <a:pt x="11142" y="8159"/>
                  <a:pt x="11071" y="8350"/>
                  <a:pt x="10995" y="8539"/>
                </a:cubicBezTo>
                <a:cubicBezTo>
                  <a:pt x="10940" y="8278"/>
                  <a:pt x="10890" y="8016"/>
                  <a:pt x="10832" y="7754"/>
                </a:cubicBezTo>
                <a:cubicBezTo>
                  <a:pt x="10338" y="5511"/>
                  <a:pt x="9813" y="3275"/>
                  <a:pt x="9282" y="1039"/>
                </a:cubicBezTo>
                <a:cubicBezTo>
                  <a:pt x="9068" y="358"/>
                  <a:pt x="8399" y="-61"/>
                  <a:pt x="7707" y="7"/>
                </a:cubicBezTo>
                <a:close/>
              </a:path>
            </a:pathLst>
          </a:custGeom>
          <a:solidFill>
            <a:schemeClr val="accent3"/>
          </a:solidFill>
          <a:ln cmpd="sng" cap="flat">
            <a:noFill/>
            <a:prstDash val="solid"/>
            <a:round/>
          </a:ln>
        </p:spPr>
      </p:sp>
      <p:pic>
        <p:nvPicPr>
          <p:cNvPr id="289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2399030" y="1087045"/>
            <a:ext cx="7059005" cy="5360248"/>
          </a:xfrm>
          <a:prstGeom prst="rect"/>
          <a:noFill/>
          <a:ln w="12700" cmpd="sng" cap="flat">
            <a:noFill/>
            <a:prstDash val="solid"/>
            <a:miter/>
          </a:ln>
        </p:spPr>
      </p:pic>
      <p:sp>
        <p:nvSpPr>
          <p:cNvPr id="290" name="Прямоугольник с закругленными углами"/>
          <p:cNvSpPr>
            <a:spLocks/>
          </p:cNvSpPr>
          <p:nvPr/>
        </p:nvSpPr>
        <p:spPr>
          <a:xfrm rot="0">
            <a:off x="1034473" y="107990"/>
            <a:ext cx="9652001" cy="979054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sp>
        <p:nvSpPr>
          <p:cNvPr id="291" name="Текстовое поле"/>
          <p:cNvSpPr>
            <a:spLocks noGrp="1"/>
          </p:cNvSpPr>
          <p:nvPr>
            <p:ph type="title"/>
          </p:nvPr>
        </p:nvSpPr>
        <p:spPr>
          <a:xfrm rot="0">
            <a:off x="69176" y="107990"/>
            <a:ext cx="11582595" cy="979054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ctr" anchorCtr="0">
            <a:prstTxWarp prst="textNoShape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«Детское» </a:t>
            </a:r>
            <a:r>
              <a:rPr lang="en-US" altLang="zh-CN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меню: </a:t>
            </a:r>
            <a:r>
              <a:rPr lang="en-US" altLang="zh-CN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когда </a:t>
            </a:r>
            <a:r>
              <a:rPr lang="en-US" altLang="zh-CN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еда </a:t>
            </a:r>
            <a:r>
              <a:rPr lang="en-US" altLang="zh-CN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 начинает</a:t>
            </a:r>
            <a:br>
              <a:rPr lang="zh-CN" altLang="en-US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</a:br>
            <a:r>
              <a:rPr lang="en-US" altLang="zh-CN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 </a:t>
            </a:r>
            <a:r>
              <a:rPr lang="en-US" altLang="zh-CN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говорить голосами </a:t>
            </a:r>
            <a:r>
              <a:rPr lang="en-US" altLang="zh-CN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детей</a:t>
            </a:r>
            <a:r>
              <a:rPr lang="en-US" altLang="zh-CN" sz="36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 </a:t>
            </a:r>
            <a:endParaRPr lang="zh-CN" altLang="en-US" sz="3600" b="0" i="0" u="none" strike="noStrike" kern="0" cap="none" spc="0" baseline="0">
              <a:solidFill>
                <a:srgbClr val="000000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Arial" pitchFamily="0" charset="0"/>
              <a:ea typeface="Arial" pitchFamily="0" charset="0"/>
              <a:cs typeface="Lucida Sans" pitchFamily="0" charset="0"/>
            </a:endParaRPr>
          </a:p>
        </p:txBody>
      </p:sp>
      <p:sp>
        <p:nvSpPr>
          <p:cNvPr id="292" name="Выноска-облако"/>
          <p:cNvSpPr>
            <a:spLocks/>
          </p:cNvSpPr>
          <p:nvPr/>
        </p:nvSpPr>
        <p:spPr>
          <a:xfrm rot="0">
            <a:off x="7047345" y="1087047"/>
            <a:ext cx="2410690" cy="1268225"/>
          </a:xfrm>
          <a:prstGeom prst="cloudCallout">
            <a:avLst>
              <a:gd name="adj1" fmla="val -20828"/>
              <a:gd name="adj2" fmla="val 62500"/>
            </a:avLst>
          </a:prstGeom>
          <a:solidFill>
            <a:schemeClr val="tx2"/>
          </a:solidFill>
          <a:ln w="25400" cmpd="sng" cap="flat">
            <a:solidFill>
              <a:srgbClr val="BC92A2"/>
            </a:solidFill>
            <a:prstDash val="solid"/>
            <a:round/>
          </a:ln>
        </p:spPr>
        <p:txBody>
          <a:bodyPr vert="horz" wrap="square" lIns="91440" tIns="45720" rIns="91440" bIns="45720" anchor="ctr" anchorCtr="0">
            <a:prstTxWarp prst="textNoShape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0" i="0" u="none" strike="noStrike" kern="0" cap="none" spc="0" baseline="0">
                <a:solidFill>
                  <a:srgbClr val="2E0011"/>
                </a:solidFill>
                <a:latin typeface="Arial" pitchFamily="0" charset="0"/>
                <a:ea typeface="宋体" pitchFamily="0" charset="0"/>
                <a:cs typeface="Arial" pitchFamily="0" charset="0"/>
                <a:sym typeface="Arial" pitchFamily="0" charset="0"/>
              </a:rPr>
              <a:t>Я сочное и хрустящее, съешь меня</a:t>
            </a:r>
            <a:endParaRPr lang="zh-CN" altLang="en-US" sz="1800" b="0" i="0" u="none" strike="noStrike" kern="0" cap="none" spc="0" baseline="0">
              <a:solidFill>
                <a:srgbClr val="2E0011"/>
              </a:solidFill>
              <a:latin typeface="Arial" pitchFamily="0" charset="0"/>
              <a:ea typeface="宋体" pitchFamily="0" charset="0"/>
              <a:cs typeface="Arial" pitchFamily="0" charset="0"/>
              <a:sym typeface="Arial" pitchFamily="0" charset="0"/>
            </a:endParaRPr>
          </a:p>
        </p:txBody>
      </p:sp>
      <p:sp>
        <p:nvSpPr>
          <p:cNvPr id="293" name="Выноска-облако"/>
          <p:cNvSpPr>
            <a:spLocks/>
          </p:cNvSpPr>
          <p:nvPr/>
        </p:nvSpPr>
        <p:spPr>
          <a:xfrm rot="0">
            <a:off x="3953165" y="1230291"/>
            <a:ext cx="3094181" cy="1893130"/>
          </a:xfrm>
          <a:prstGeom prst="cloudCallout">
            <a:avLst>
              <a:gd name="adj1" fmla="val -20828"/>
              <a:gd name="adj2" fmla="val 62500"/>
            </a:avLst>
          </a:prstGeom>
          <a:solidFill>
            <a:schemeClr val="tx2"/>
          </a:solidFill>
          <a:ln w="25400" cmpd="sng" cap="flat">
            <a:solidFill>
              <a:srgbClr val="BC92A2"/>
            </a:solidFill>
            <a:prstDash val="solid"/>
            <a:round/>
          </a:ln>
        </p:spPr>
        <p:txBody>
          <a:bodyPr vert="horz" wrap="square" lIns="91440" tIns="45720" rIns="91440" bIns="45720" anchor="ctr" anchorCtr="0">
            <a:prstTxWarp prst="textNoShape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0" cap="none" spc="0" baseline="0">
                <a:solidFill>
                  <a:srgbClr val="2E0011"/>
                </a:solidFill>
                <a:latin typeface="Arial" pitchFamily="0" charset="0"/>
                <a:ea typeface="宋体" pitchFamily="0" charset="0"/>
                <a:cs typeface="Arial" pitchFamily="0" charset="0"/>
                <a:sym typeface="Arial" pitchFamily="0" charset="0"/>
              </a:rPr>
              <a:t>М-м-м… теплая и полезная! Ароматная каша! Бери скорее ложку!</a:t>
            </a:r>
            <a:endParaRPr lang="zh-CN" altLang="en-US" sz="1600" b="0" i="0" u="none" strike="noStrike" kern="0" cap="none" spc="0" baseline="0">
              <a:solidFill>
                <a:srgbClr val="2E0011"/>
              </a:solidFill>
              <a:latin typeface="Arial" pitchFamily="0" charset="0"/>
              <a:ea typeface="宋体" pitchFamily="0" charset="0"/>
              <a:cs typeface="Arial" pitchFamily="0" charset="0"/>
              <a:sym typeface="Arial" pitchFamily="0" charset="0"/>
            </a:endParaRPr>
          </a:p>
        </p:txBody>
      </p:sp>
      <p:sp>
        <p:nvSpPr>
          <p:cNvPr id="294" name="曲线"/>
          <p:cNvSpPr>
            <a:spLocks/>
          </p:cNvSpPr>
          <p:nvPr/>
        </p:nvSpPr>
        <p:spPr>
          <a:xfrm rot="0">
            <a:off x="9522691" y="4652478"/>
            <a:ext cx="1593105" cy="1558257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10296" y="0"/>
                </a:moveTo>
                <a:cubicBezTo>
                  <a:pt x="8385" y="14"/>
                  <a:pt x="6488" y="517"/>
                  <a:pt x="4827" y="1436"/>
                </a:cubicBezTo>
                <a:cubicBezTo>
                  <a:pt x="4148" y="1812"/>
                  <a:pt x="3518" y="2256"/>
                  <a:pt x="2925" y="2750"/>
                </a:cubicBezTo>
                <a:cubicBezTo>
                  <a:pt x="2296" y="3272"/>
                  <a:pt x="2222" y="4193"/>
                  <a:pt x="2758" y="4806"/>
                </a:cubicBezTo>
                <a:cubicBezTo>
                  <a:pt x="3294" y="5419"/>
                  <a:pt x="4237" y="5491"/>
                  <a:pt x="4866" y="4969"/>
                </a:cubicBezTo>
                <a:cubicBezTo>
                  <a:pt x="5125" y="4756"/>
                  <a:pt x="5391" y="4551"/>
                  <a:pt x="5671" y="4364"/>
                </a:cubicBezTo>
                <a:cubicBezTo>
                  <a:pt x="6360" y="3904"/>
                  <a:pt x="7120" y="3547"/>
                  <a:pt x="7916" y="3302"/>
                </a:cubicBezTo>
                <a:cubicBezTo>
                  <a:pt x="9347" y="2862"/>
                  <a:pt x="10867" y="2804"/>
                  <a:pt x="12338" y="3068"/>
                </a:cubicBezTo>
                <a:cubicBezTo>
                  <a:pt x="12661" y="3125"/>
                  <a:pt x="12983" y="3191"/>
                  <a:pt x="13298" y="3284"/>
                </a:cubicBezTo>
                <a:cubicBezTo>
                  <a:pt x="13608" y="3376"/>
                  <a:pt x="13914" y="3493"/>
                  <a:pt x="14209" y="3625"/>
                </a:cubicBezTo>
                <a:cubicBezTo>
                  <a:pt x="14836" y="3907"/>
                  <a:pt x="15425" y="4283"/>
                  <a:pt x="15961" y="4705"/>
                </a:cubicBezTo>
                <a:cubicBezTo>
                  <a:pt x="18618" y="6802"/>
                  <a:pt x="19893" y="10256"/>
                  <a:pt x="19160" y="13517"/>
                </a:cubicBezTo>
                <a:cubicBezTo>
                  <a:pt x="18909" y="14634"/>
                  <a:pt x="18413" y="15703"/>
                  <a:pt x="17719" y="16626"/>
                </a:cubicBezTo>
                <a:cubicBezTo>
                  <a:pt x="16993" y="17591"/>
                  <a:pt x="16059" y="18403"/>
                  <a:pt x="14995" y="19000"/>
                </a:cubicBezTo>
                <a:cubicBezTo>
                  <a:pt x="14210" y="19439"/>
                  <a:pt x="13364" y="19742"/>
                  <a:pt x="12487" y="19955"/>
                </a:cubicBezTo>
                <a:cubicBezTo>
                  <a:pt x="12187" y="20028"/>
                  <a:pt x="11885" y="20095"/>
                  <a:pt x="11579" y="20142"/>
                </a:cubicBezTo>
                <a:cubicBezTo>
                  <a:pt x="10538" y="20300"/>
                  <a:pt x="9473" y="20273"/>
                  <a:pt x="8440" y="20074"/>
                </a:cubicBezTo>
                <a:cubicBezTo>
                  <a:pt x="7493" y="19890"/>
                  <a:pt x="6572" y="19552"/>
                  <a:pt x="5732" y="19089"/>
                </a:cubicBezTo>
                <a:cubicBezTo>
                  <a:pt x="3744" y="17992"/>
                  <a:pt x="2199" y="16182"/>
                  <a:pt x="1466" y="14075"/>
                </a:cubicBezTo>
                <a:cubicBezTo>
                  <a:pt x="1066" y="12924"/>
                  <a:pt x="907" y="11702"/>
                  <a:pt x="987" y="10491"/>
                </a:cubicBezTo>
                <a:cubicBezTo>
                  <a:pt x="1062" y="9365"/>
                  <a:pt x="1355" y="8270"/>
                  <a:pt x="1828" y="7242"/>
                </a:cubicBezTo>
                <a:cubicBezTo>
                  <a:pt x="1931" y="7024"/>
                  <a:pt x="1833" y="6767"/>
                  <a:pt x="1609" y="6666"/>
                </a:cubicBezTo>
                <a:cubicBezTo>
                  <a:pt x="1385" y="6566"/>
                  <a:pt x="1118" y="6662"/>
                  <a:pt x="1015" y="6880"/>
                </a:cubicBezTo>
                <a:cubicBezTo>
                  <a:pt x="394" y="8172"/>
                  <a:pt x="42" y="9564"/>
                  <a:pt x="3" y="10992"/>
                </a:cubicBezTo>
                <a:cubicBezTo>
                  <a:pt x="-31" y="12308"/>
                  <a:pt x="189" y="13628"/>
                  <a:pt x="664" y="14861"/>
                </a:cubicBezTo>
                <a:cubicBezTo>
                  <a:pt x="1141" y="16098"/>
                  <a:pt x="1862" y="17243"/>
                  <a:pt x="2779" y="18216"/>
                </a:cubicBezTo>
                <a:cubicBezTo>
                  <a:pt x="4049" y="19565"/>
                  <a:pt x="5689" y="20576"/>
                  <a:pt x="7484" y="21118"/>
                </a:cubicBezTo>
                <a:cubicBezTo>
                  <a:pt x="8513" y="21429"/>
                  <a:pt x="9585" y="21586"/>
                  <a:pt x="10662" y="21599"/>
                </a:cubicBezTo>
                <a:cubicBezTo>
                  <a:pt x="11382" y="21607"/>
                  <a:pt x="12112" y="21552"/>
                  <a:pt x="12819" y="21415"/>
                </a:cubicBezTo>
                <a:cubicBezTo>
                  <a:pt x="13624" y="21259"/>
                  <a:pt x="14410" y="20987"/>
                  <a:pt x="15150" y="20643"/>
                </a:cubicBezTo>
                <a:cubicBezTo>
                  <a:pt x="16772" y="19889"/>
                  <a:pt x="18183" y="18759"/>
                  <a:pt x="19276" y="17371"/>
                </a:cubicBezTo>
                <a:cubicBezTo>
                  <a:pt x="20212" y="16181"/>
                  <a:pt x="20896" y="14802"/>
                  <a:pt x="21269" y="13348"/>
                </a:cubicBezTo>
                <a:cubicBezTo>
                  <a:pt x="21602" y="12047"/>
                  <a:pt x="21686" y="10679"/>
                  <a:pt x="21509" y="9348"/>
                </a:cubicBezTo>
                <a:cubicBezTo>
                  <a:pt x="21227" y="7218"/>
                  <a:pt x="20246" y="5204"/>
                  <a:pt x="18758" y="3622"/>
                </a:cubicBezTo>
                <a:cubicBezTo>
                  <a:pt x="17761" y="2563"/>
                  <a:pt x="16570" y="1745"/>
                  <a:pt x="15245" y="1121"/>
                </a:cubicBezTo>
                <a:cubicBezTo>
                  <a:pt x="14910" y="964"/>
                  <a:pt x="14568" y="829"/>
                  <a:pt x="14221" y="700"/>
                </a:cubicBezTo>
                <a:cubicBezTo>
                  <a:pt x="13811" y="548"/>
                  <a:pt x="13395" y="406"/>
                  <a:pt x="12968" y="302"/>
                </a:cubicBezTo>
                <a:cubicBezTo>
                  <a:pt x="12099" y="90"/>
                  <a:pt x="11192" y="-6"/>
                  <a:pt x="10296" y="0"/>
                </a:cubicBezTo>
                <a:close/>
              </a:path>
            </a:pathLst>
          </a:custGeom>
          <a:solidFill>
            <a:schemeClr val="accent2"/>
          </a:solidFill>
          <a:ln cmpd="sng" cap="flat">
            <a:noFill/>
            <a:prstDash val="solid"/>
            <a:round/>
          </a:ln>
        </p:spPr>
      </p:sp>
      <p:sp>
        <p:nvSpPr>
          <p:cNvPr id="295" name="艺术字"/>
          <p:cNvSpPr>
            <a:spLocks noChangeArrowheads="1" noChangeShapeType="1" noTextEdit="1"/>
          </p:cNvSpPr>
          <p:nvPr/>
        </p:nvSpPr>
        <p:spPr>
          <a:xfrm rot="0">
            <a:off x="9740357" y="5143276"/>
            <a:ext cx="814545" cy="576658"/>
          </a:xfrm>
          <a:prstGeom prst="rect">
            <a:avLst/>
          </a:prstGeom>
        </p:spPr>
        <p:txBody>
          <a:bodyPr wrap="none" fromWordArt="1" lIns="-12700" tIns="-12700" rIns="-12700" bIns="-12700" anchor="t" anchorCtr="0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/>
            <a:r>
              <a:rPr lang="en-US" altLang="zh-CN" sz="3600">
                <a:ln cmpd="sng" cap="flat">
                  <a:noFill/>
                  <a:prstDash val="solid"/>
                  <a:round/>
                </a:ln>
                <a:solidFill>
                  <a:srgbClr val="000000"/>
                </a:solidFill>
                <a:latin typeface="Droid Sans"/>
                <a:ea typeface="Droid Sans"/>
              </a:rPr>
              <a:t>01</a:t>
            </a:r>
            <a:endParaRPr lang="en-US" altLang="zh-CN" sz="3600">
              <a:ln cmpd="sng" cap="flat">
                <a:noFill/>
                <a:prstDash val="solid"/>
                <a:round/>
              </a:ln>
              <a:solidFill>
                <a:srgbClr val="000000"/>
              </a:solidFill>
              <a:latin typeface="Droid Sans"/>
              <a:ea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977345471"/>
      </p:ext>
    </p:extLst>
  </p:cSld>
  <p:clrMapOvr>
    <a:masterClrMapping/>
  </p:clrMapOvr>
</p:sld>
</file>

<file path=ppt/slides/slide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Прямоугольник с закругленными углами"/>
          <p:cNvSpPr>
            <a:spLocks/>
          </p:cNvSpPr>
          <p:nvPr/>
        </p:nvSpPr>
        <p:spPr>
          <a:xfrm rot="0">
            <a:off x="101600" y="1"/>
            <a:ext cx="5902036" cy="68580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396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406400" y="701641"/>
            <a:ext cx="5188804" cy="5902359"/>
          </a:xfrm>
          <a:prstGeom prst="rect"/>
          <a:noFill/>
          <a:ln w="12700" cmpd="sng" cap="flat">
            <a:noFill/>
            <a:prstDash val="solid"/>
            <a:miter/>
          </a:ln>
        </p:spPr>
      </p:pic>
      <p:sp>
        <p:nvSpPr>
          <p:cNvPr id="397" name="Прямоугольник с закругленными углами"/>
          <p:cNvSpPr>
            <a:spLocks/>
          </p:cNvSpPr>
          <p:nvPr/>
        </p:nvSpPr>
        <p:spPr>
          <a:xfrm rot="0">
            <a:off x="6060015" y="1"/>
            <a:ext cx="6131985" cy="6857999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398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6511636" y="129820"/>
            <a:ext cx="5197990" cy="6566543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2145242304"/>
      </p:ext>
    </p:extLst>
  </p:cSld>
  <p:clrMapOvr>
    <a:masterClrMapping/>
  </p:clrMapOvr>
</p:sld>
</file>

<file path=ppt/slides/slide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Прямоугольник с закругленными углами"/>
          <p:cNvSpPr>
            <a:spLocks/>
          </p:cNvSpPr>
          <p:nvPr/>
        </p:nvSpPr>
        <p:spPr>
          <a:xfrm rot="0">
            <a:off x="212436" y="101600"/>
            <a:ext cx="5745018" cy="6756399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sp>
        <p:nvSpPr>
          <p:cNvPr id="402" name="Прямоугольник с закругленными углами"/>
          <p:cNvSpPr>
            <a:spLocks/>
          </p:cNvSpPr>
          <p:nvPr/>
        </p:nvSpPr>
        <p:spPr>
          <a:xfrm rot="0">
            <a:off x="6271490" y="101598"/>
            <a:ext cx="5458692" cy="67564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403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792384" y="242275"/>
            <a:ext cx="4585121" cy="6294271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404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7000410" y="242275"/>
            <a:ext cx="4259187" cy="6294271"/>
          </a:xfrm>
          <a:prstGeom prst="rect"/>
          <a:noFill/>
          <a:ln w="12700" cmpd="sng" cap="flat">
            <a:noFill/>
            <a:prstDash val="solid"/>
            <a:miter/>
          </a:ln>
        </p:spPr>
      </p:pic>
      <p:sp>
        <p:nvSpPr>
          <p:cNvPr id="405" name="Прямоугольник с закругленными углами"/>
          <p:cNvSpPr>
            <a:spLocks/>
          </p:cNvSpPr>
          <p:nvPr/>
        </p:nvSpPr>
        <p:spPr>
          <a:xfrm rot="0">
            <a:off x="5320936" y="2456873"/>
            <a:ext cx="1587073" cy="1625599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406" name="Изображения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5457219" y="2576586"/>
            <a:ext cx="1386172" cy="1386173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235979919"/>
      </p:ext>
    </p:extLst>
  </p:cSld>
  <p:clrMapOvr>
    <a:masterClrMapping/>
  </p:clrMapOvr>
</p:sld>
</file>

<file path=ppt/slides/slide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Прямоугольник с закругленными углами"/>
          <p:cNvSpPr>
            <a:spLocks/>
          </p:cNvSpPr>
          <p:nvPr/>
        </p:nvSpPr>
        <p:spPr>
          <a:xfrm rot="0">
            <a:off x="212436" y="101600"/>
            <a:ext cx="5745018" cy="6756399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sp>
        <p:nvSpPr>
          <p:cNvPr id="410" name="Прямоугольник с закругленными углами"/>
          <p:cNvSpPr>
            <a:spLocks/>
          </p:cNvSpPr>
          <p:nvPr/>
        </p:nvSpPr>
        <p:spPr>
          <a:xfrm rot="0">
            <a:off x="6142182" y="101598"/>
            <a:ext cx="5588001" cy="67564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411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1003645" y="279399"/>
            <a:ext cx="4162597" cy="6400800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412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6066847" y="3727937"/>
            <a:ext cx="5514628" cy="3130061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413" name="Изображения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6748665" y="118829"/>
            <a:ext cx="5290586" cy="3591878"/>
          </a:xfrm>
          <a:prstGeom prst="rect"/>
          <a:noFill/>
          <a:ln w="12700" cmpd="sng" cap="flat">
            <a:noFill/>
            <a:prstDash val="solid"/>
            <a:miter/>
          </a:ln>
        </p:spPr>
      </p:pic>
      <p:sp>
        <p:nvSpPr>
          <p:cNvPr id="414" name="Прямоугольник с закругленными углами"/>
          <p:cNvSpPr>
            <a:spLocks/>
          </p:cNvSpPr>
          <p:nvPr/>
        </p:nvSpPr>
        <p:spPr>
          <a:xfrm rot="0">
            <a:off x="5195226" y="1951713"/>
            <a:ext cx="1736436" cy="16256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415" name="Изображения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5350971" y="2048618"/>
            <a:ext cx="1431181" cy="1431181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446407789"/>
      </p:ext>
    </p:extLst>
  </p:cSld>
  <p:clrMapOvr>
    <a:masterClrMapping/>
  </p:clrMapOvr>
</p:sld>
</file>

<file path=ppt/slides/slide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Прямоугольник с закругленными углами"/>
          <p:cNvSpPr>
            <a:spLocks/>
          </p:cNvSpPr>
          <p:nvPr/>
        </p:nvSpPr>
        <p:spPr>
          <a:xfrm rot="0">
            <a:off x="0" y="0"/>
            <a:ext cx="12192000" cy="68580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419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5002369" y="216344"/>
            <a:ext cx="6799002" cy="6189784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420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628970" y="202223"/>
            <a:ext cx="3092824" cy="6453554"/>
          </a:xfrm>
          <a:prstGeom prst="rect"/>
          <a:noFill/>
          <a:ln w="12700" cmpd="sng" cap="flat">
            <a:noFill/>
            <a:prstDash val="solid"/>
            <a:miter/>
          </a:ln>
        </p:spPr>
      </p:pic>
      <p:sp>
        <p:nvSpPr>
          <p:cNvPr id="421" name="Прямоугольник с закругленными углами"/>
          <p:cNvSpPr>
            <a:spLocks/>
          </p:cNvSpPr>
          <p:nvPr/>
        </p:nvSpPr>
        <p:spPr>
          <a:xfrm rot="0">
            <a:off x="3897745" y="216344"/>
            <a:ext cx="1496292" cy="1510855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pic>
        <p:nvPicPr>
          <p:cNvPr id="422" name="Изображения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3985048" y="355158"/>
            <a:ext cx="1303211" cy="1303211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2130983521"/>
      </p:ext>
    </p:extLst>
  </p:cSld>
  <p:clrMapOvr>
    <a:masterClrMapping/>
  </p:clrMapOvr>
</p:sld>
</file>

<file path=ppt/slides/slide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曲线"/>
          <p:cNvSpPr>
            <a:spLocks/>
          </p:cNvSpPr>
          <p:nvPr/>
        </p:nvSpPr>
        <p:spPr>
          <a:xfrm rot="0">
            <a:off x="1080655" y="1658344"/>
            <a:ext cx="9494983" cy="316459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278" y="0"/>
                </a:moveTo>
                <a:cubicBezTo>
                  <a:pt x="125" y="-37"/>
                  <a:pt x="0" y="4758"/>
                  <a:pt x="0" y="10720"/>
                </a:cubicBezTo>
                <a:cubicBezTo>
                  <a:pt x="0" y="16681"/>
                  <a:pt x="122" y="21548"/>
                  <a:pt x="275" y="21584"/>
                </a:cubicBezTo>
                <a:cubicBezTo>
                  <a:pt x="1057" y="21594"/>
                  <a:pt x="1839" y="21630"/>
                  <a:pt x="2621" y="21538"/>
                </a:cubicBezTo>
                <a:cubicBezTo>
                  <a:pt x="2836" y="21513"/>
                  <a:pt x="3050" y="21513"/>
                  <a:pt x="3265" y="21456"/>
                </a:cubicBezTo>
                <a:cubicBezTo>
                  <a:pt x="3542" y="21385"/>
                  <a:pt x="3818" y="21308"/>
                  <a:pt x="4095" y="21155"/>
                </a:cubicBezTo>
                <a:cubicBezTo>
                  <a:pt x="4241" y="21073"/>
                  <a:pt x="4386" y="20894"/>
                  <a:pt x="4532" y="20817"/>
                </a:cubicBezTo>
                <a:cubicBezTo>
                  <a:pt x="4670" y="20746"/>
                  <a:pt x="4809" y="20684"/>
                  <a:pt x="4947" y="20659"/>
                </a:cubicBezTo>
                <a:cubicBezTo>
                  <a:pt x="5044" y="20638"/>
                  <a:pt x="5141" y="20689"/>
                  <a:pt x="5238" y="20705"/>
                </a:cubicBezTo>
                <a:cubicBezTo>
                  <a:pt x="5424" y="20736"/>
                  <a:pt x="5611" y="20766"/>
                  <a:pt x="5798" y="20802"/>
                </a:cubicBezTo>
                <a:cubicBezTo>
                  <a:pt x="6269" y="20889"/>
                  <a:pt x="6739" y="20920"/>
                  <a:pt x="7210" y="20914"/>
                </a:cubicBezTo>
                <a:cubicBezTo>
                  <a:pt x="8442" y="20899"/>
                  <a:pt x="9674" y="20306"/>
                  <a:pt x="10906" y="20194"/>
                </a:cubicBezTo>
                <a:cubicBezTo>
                  <a:pt x="11453" y="20142"/>
                  <a:pt x="12000" y="20199"/>
                  <a:pt x="12547" y="20291"/>
                </a:cubicBezTo>
                <a:cubicBezTo>
                  <a:pt x="12851" y="20342"/>
                  <a:pt x="13156" y="20480"/>
                  <a:pt x="13460" y="20434"/>
                </a:cubicBezTo>
                <a:cubicBezTo>
                  <a:pt x="13820" y="20378"/>
                  <a:pt x="14180" y="20076"/>
                  <a:pt x="14540" y="19892"/>
                </a:cubicBezTo>
                <a:cubicBezTo>
                  <a:pt x="15046" y="19631"/>
                  <a:pt x="15551" y="19478"/>
                  <a:pt x="16056" y="19330"/>
                </a:cubicBezTo>
                <a:cubicBezTo>
                  <a:pt x="17883" y="18798"/>
                  <a:pt x="19711" y="18619"/>
                  <a:pt x="21538" y="18373"/>
                </a:cubicBezTo>
                <a:cubicBezTo>
                  <a:pt x="21572" y="18379"/>
                  <a:pt x="21599" y="17325"/>
                  <a:pt x="21600" y="16006"/>
                </a:cubicBezTo>
                <a:cubicBezTo>
                  <a:pt x="21600" y="14693"/>
                  <a:pt x="21573" y="13619"/>
                  <a:pt x="21539" y="13614"/>
                </a:cubicBezTo>
                <a:cubicBezTo>
                  <a:pt x="19705" y="12469"/>
                  <a:pt x="17871" y="11385"/>
                  <a:pt x="16037" y="9953"/>
                </a:cubicBezTo>
                <a:cubicBezTo>
                  <a:pt x="15532" y="9559"/>
                  <a:pt x="15027" y="9164"/>
                  <a:pt x="14521" y="8659"/>
                </a:cubicBezTo>
                <a:cubicBezTo>
                  <a:pt x="14168" y="8307"/>
                  <a:pt x="13815" y="7814"/>
                  <a:pt x="13462" y="7589"/>
                </a:cubicBezTo>
                <a:cubicBezTo>
                  <a:pt x="13158" y="7394"/>
                  <a:pt x="12853" y="7398"/>
                  <a:pt x="12549" y="7301"/>
                </a:cubicBezTo>
                <a:cubicBezTo>
                  <a:pt x="12002" y="7127"/>
                  <a:pt x="11455" y="6915"/>
                  <a:pt x="10909" y="6598"/>
                </a:cubicBezTo>
                <a:cubicBezTo>
                  <a:pt x="9677" y="5884"/>
                  <a:pt x="8445" y="4674"/>
                  <a:pt x="7213" y="4058"/>
                </a:cubicBezTo>
                <a:cubicBezTo>
                  <a:pt x="6742" y="3822"/>
                  <a:pt x="6272" y="3611"/>
                  <a:pt x="5801" y="3466"/>
                </a:cubicBezTo>
                <a:cubicBezTo>
                  <a:pt x="5607" y="3407"/>
                  <a:pt x="5413" y="3355"/>
                  <a:pt x="5219" y="3291"/>
                </a:cubicBezTo>
                <a:cubicBezTo>
                  <a:pt x="5130" y="3262"/>
                  <a:pt x="5040" y="3255"/>
                  <a:pt x="4950" y="3195"/>
                </a:cubicBezTo>
                <a:cubicBezTo>
                  <a:pt x="4811" y="3103"/>
                  <a:pt x="4673" y="2985"/>
                  <a:pt x="4535" y="2844"/>
                </a:cubicBezTo>
                <a:cubicBezTo>
                  <a:pt x="4389" y="2695"/>
                  <a:pt x="4244" y="2452"/>
                  <a:pt x="4099" y="2300"/>
                </a:cubicBezTo>
                <a:cubicBezTo>
                  <a:pt x="3822" y="2011"/>
                  <a:pt x="3545" y="1788"/>
                  <a:pt x="3268" y="1582"/>
                </a:cubicBezTo>
                <a:cubicBezTo>
                  <a:pt x="3053" y="1422"/>
                  <a:pt x="2839" y="1313"/>
                  <a:pt x="2624" y="1182"/>
                </a:cubicBezTo>
                <a:cubicBezTo>
                  <a:pt x="1842" y="707"/>
                  <a:pt x="1060" y="374"/>
                  <a:pt x="278" y="0"/>
                </a:cubicBezTo>
                <a:close/>
              </a:path>
            </a:pathLst>
          </a:custGeom>
          <a:solidFill>
            <a:schemeClr val="accent1"/>
          </a:solidFill>
          <a:ln cmpd="sng" cap="flat">
            <a:noFill/>
            <a:prstDash val="solid"/>
            <a:round/>
          </a:ln>
        </p:spPr>
      </p:sp>
      <p:sp>
        <p:nvSpPr>
          <p:cNvPr id="519" name="曲线"/>
          <p:cNvSpPr>
            <a:spLocks/>
          </p:cNvSpPr>
          <p:nvPr/>
        </p:nvSpPr>
        <p:spPr>
          <a:xfrm rot="0">
            <a:off x="9218192" y="4521269"/>
            <a:ext cx="1593105" cy="1558256"/>
          </a:xfrm>
          <a:custGeom>
            <a:gdLst>
              <a:gd name="T1" fmla="*/ 0 w 21600"/>
              <a:gd name="T2" fmla="*/ 0 h 21600"/>
              <a:gd name="T3" fmla="*/ 21600 w 21600"/>
              <a:gd name="T4" fmla="*/ 21600 h 21600"/>
            </a:gdLst>
            <a:rect l="T1" t="T2" r="T3" b="T4"/>
            <a:pathLst>
              <a:path w="21600" h="21600">
                <a:moveTo>
                  <a:pt x="10296" y="0"/>
                </a:moveTo>
                <a:cubicBezTo>
                  <a:pt x="8385" y="14"/>
                  <a:pt x="6488" y="517"/>
                  <a:pt x="4827" y="1436"/>
                </a:cubicBezTo>
                <a:cubicBezTo>
                  <a:pt x="4148" y="1812"/>
                  <a:pt x="3518" y="2256"/>
                  <a:pt x="2925" y="2750"/>
                </a:cubicBezTo>
                <a:cubicBezTo>
                  <a:pt x="2296" y="3272"/>
                  <a:pt x="2222" y="4193"/>
                  <a:pt x="2758" y="4806"/>
                </a:cubicBezTo>
                <a:cubicBezTo>
                  <a:pt x="3294" y="5419"/>
                  <a:pt x="4237" y="5491"/>
                  <a:pt x="4866" y="4969"/>
                </a:cubicBezTo>
                <a:cubicBezTo>
                  <a:pt x="5125" y="4756"/>
                  <a:pt x="5391" y="4551"/>
                  <a:pt x="5671" y="4364"/>
                </a:cubicBezTo>
                <a:cubicBezTo>
                  <a:pt x="6360" y="3904"/>
                  <a:pt x="7120" y="3547"/>
                  <a:pt x="7916" y="3302"/>
                </a:cubicBezTo>
                <a:cubicBezTo>
                  <a:pt x="9347" y="2862"/>
                  <a:pt x="10867" y="2804"/>
                  <a:pt x="12338" y="3068"/>
                </a:cubicBezTo>
                <a:cubicBezTo>
                  <a:pt x="12661" y="3125"/>
                  <a:pt x="12983" y="3191"/>
                  <a:pt x="13298" y="3284"/>
                </a:cubicBezTo>
                <a:cubicBezTo>
                  <a:pt x="13608" y="3376"/>
                  <a:pt x="13914" y="3493"/>
                  <a:pt x="14209" y="3625"/>
                </a:cubicBezTo>
                <a:cubicBezTo>
                  <a:pt x="14836" y="3907"/>
                  <a:pt x="15425" y="4283"/>
                  <a:pt x="15961" y="4705"/>
                </a:cubicBezTo>
                <a:cubicBezTo>
                  <a:pt x="18618" y="6802"/>
                  <a:pt x="19893" y="10256"/>
                  <a:pt x="19160" y="13517"/>
                </a:cubicBezTo>
                <a:cubicBezTo>
                  <a:pt x="18909" y="14634"/>
                  <a:pt x="18413" y="15703"/>
                  <a:pt x="17719" y="16626"/>
                </a:cubicBezTo>
                <a:cubicBezTo>
                  <a:pt x="16993" y="17591"/>
                  <a:pt x="16059" y="18403"/>
                  <a:pt x="14995" y="19000"/>
                </a:cubicBezTo>
                <a:cubicBezTo>
                  <a:pt x="14210" y="19439"/>
                  <a:pt x="13364" y="19742"/>
                  <a:pt x="12487" y="19955"/>
                </a:cubicBezTo>
                <a:cubicBezTo>
                  <a:pt x="12187" y="20028"/>
                  <a:pt x="11885" y="20095"/>
                  <a:pt x="11579" y="20142"/>
                </a:cubicBezTo>
                <a:cubicBezTo>
                  <a:pt x="10538" y="20300"/>
                  <a:pt x="9473" y="20273"/>
                  <a:pt x="8440" y="20074"/>
                </a:cubicBezTo>
                <a:cubicBezTo>
                  <a:pt x="7493" y="19890"/>
                  <a:pt x="6572" y="19552"/>
                  <a:pt x="5732" y="19089"/>
                </a:cubicBezTo>
                <a:cubicBezTo>
                  <a:pt x="3744" y="17992"/>
                  <a:pt x="2199" y="16182"/>
                  <a:pt x="1466" y="14075"/>
                </a:cubicBezTo>
                <a:cubicBezTo>
                  <a:pt x="1066" y="12924"/>
                  <a:pt x="907" y="11702"/>
                  <a:pt x="987" y="10491"/>
                </a:cubicBezTo>
                <a:cubicBezTo>
                  <a:pt x="1062" y="9365"/>
                  <a:pt x="1355" y="8270"/>
                  <a:pt x="1828" y="7242"/>
                </a:cubicBezTo>
                <a:cubicBezTo>
                  <a:pt x="1931" y="7024"/>
                  <a:pt x="1833" y="6767"/>
                  <a:pt x="1609" y="6666"/>
                </a:cubicBezTo>
                <a:cubicBezTo>
                  <a:pt x="1385" y="6566"/>
                  <a:pt x="1118" y="6662"/>
                  <a:pt x="1015" y="6880"/>
                </a:cubicBezTo>
                <a:cubicBezTo>
                  <a:pt x="394" y="8172"/>
                  <a:pt x="42" y="9564"/>
                  <a:pt x="3" y="10992"/>
                </a:cubicBezTo>
                <a:cubicBezTo>
                  <a:pt x="-31" y="12308"/>
                  <a:pt x="189" y="13628"/>
                  <a:pt x="664" y="14861"/>
                </a:cubicBezTo>
                <a:cubicBezTo>
                  <a:pt x="1141" y="16098"/>
                  <a:pt x="1862" y="17243"/>
                  <a:pt x="2779" y="18216"/>
                </a:cubicBezTo>
                <a:cubicBezTo>
                  <a:pt x="4049" y="19565"/>
                  <a:pt x="5689" y="20576"/>
                  <a:pt x="7484" y="21118"/>
                </a:cubicBezTo>
                <a:cubicBezTo>
                  <a:pt x="8513" y="21429"/>
                  <a:pt x="9585" y="21586"/>
                  <a:pt x="10662" y="21599"/>
                </a:cubicBezTo>
                <a:cubicBezTo>
                  <a:pt x="11382" y="21607"/>
                  <a:pt x="12112" y="21552"/>
                  <a:pt x="12819" y="21415"/>
                </a:cubicBezTo>
                <a:cubicBezTo>
                  <a:pt x="13624" y="21259"/>
                  <a:pt x="14410" y="20987"/>
                  <a:pt x="15150" y="20643"/>
                </a:cubicBezTo>
                <a:cubicBezTo>
                  <a:pt x="16772" y="19889"/>
                  <a:pt x="18183" y="18759"/>
                  <a:pt x="19276" y="17371"/>
                </a:cubicBezTo>
                <a:cubicBezTo>
                  <a:pt x="20212" y="16181"/>
                  <a:pt x="20896" y="14802"/>
                  <a:pt x="21269" y="13348"/>
                </a:cubicBezTo>
                <a:cubicBezTo>
                  <a:pt x="21602" y="12047"/>
                  <a:pt x="21686" y="10679"/>
                  <a:pt x="21509" y="9348"/>
                </a:cubicBezTo>
                <a:cubicBezTo>
                  <a:pt x="21227" y="7218"/>
                  <a:pt x="20246" y="5204"/>
                  <a:pt x="18758" y="3622"/>
                </a:cubicBezTo>
                <a:cubicBezTo>
                  <a:pt x="17761" y="2563"/>
                  <a:pt x="16570" y="1745"/>
                  <a:pt x="15245" y="1121"/>
                </a:cubicBezTo>
                <a:cubicBezTo>
                  <a:pt x="14910" y="964"/>
                  <a:pt x="14568" y="829"/>
                  <a:pt x="14221" y="700"/>
                </a:cubicBezTo>
                <a:cubicBezTo>
                  <a:pt x="13811" y="548"/>
                  <a:pt x="13395" y="406"/>
                  <a:pt x="12968" y="302"/>
                </a:cubicBezTo>
                <a:cubicBezTo>
                  <a:pt x="12099" y="90"/>
                  <a:pt x="11192" y="-6"/>
                  <a:pt x="10296" y="0"/>
                </a:cubicBezTo>
                <a:close/>
              </a:path>
            </a:pathLst>
          </a:custGeom>
          <a:solidFill>
            <a:schemeClr val="accent2"/>
          </a:solidFill>
          <a:ln cmpd="sng" cap="flat">
            <a:noFill/>
            <a:prstDash val="solid"/>
            <a:round/>
          </a:ln>
        </p:spPr>
      </p:sp>
      <p:sp>
        <p:nvSpPr>
          <p:cNvPr id="520" name="艺术字"/>
          <p:cNvSpPr>
            <a:spLocks noChangeArrowheads="1" noChangeShapeType="1" noTextEdit="1"/>
          </p:cNvSpPr>
          <p:nvPr/>
        </p:nvSpPr>
        <p:spPr>
          <a:xfrm rot="0">
            <a:off x="9572301" y="4964928"/>
            <a:ext cx="884885" cy="670937"/>
          </a:xfrm>
          <a:prstGeom prst="rect">
            <a:avLst/>
          </a:prstGeom>
        </p:spPr>
        <p:txBody>
          <a:bodyPr wrap="none" fromWordArt="1" lIns="-12700" tIns="-12700" rIns="-12700" bIns="-12700" anchor="t" anchorCtr="0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/>
            <a:r>
              <a:rPr lang="en-US" altLang="zh-CN" sz="3600">
                <a:ln cmpd="sng" cap="flat">
                  <a:noFill/>
                  <a:prstDash val="solid"/>
                  <a:round/>
                </a:ln>
                <a:solidFill>
                  <a:srgbClr val="000000"/>
                </a:solidFill>
                <a:latin typeface="Droid Sans"/>
                <a:ea typeface="Droid Sans"/>
              </a:rPr>
              <a:t>02</a:t>
            </a:r>
            <a:endParaRPr lang="en-US" altLang="zh-CN" sz="3600">
              <a:ln cmpd="sng" cap="flat">
                <a:noFill/>
                <a:prstDash val="solid"/>
                <a:round/>
              </a:ln>
              <a:solidFill>
                <a:srgbClr val="000000"/>
              </a:solidFill>
              <a:latin typeface="Droid Sans"/>
              <a:ea typeface="Droid Sans"/>
            </a:endParaRPr>
          </a:p>
        </p:txBody>
      </p:sp>
      <p:pic>
        <p:nvPicPr>
          <p:cNvPr id="521" name="Изображения" descr="Picture background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2377727" y="2214213"/>
            <a:ext cx="2785903" cy="3421652"/>
          </a:xfrm>
          <a:prstGeom prst="rect"/>
          <a:noFill/>
          <a:ln w="12700" cmpd="sng" cap="flat">
            <a:noFill/>
            <a:prstDash val="solid"/>
            <a:miter/>
          </a:ln>
        </p:spPr>
      </p:pic>
      <p:pic>
        <p:nvPicPr>
          <p:cNvPr id="522" name="Изображения" descr="Picture backgroun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5517741" y="2418463"/>
            <a:ext cx="4572000" cy="1880975"/>
          </a:xfrm>
          <a:prstGeom prst="rect"/>
          <a:noFill/>
          <a:ln w="12700" cmpd="sng" cap="flat">
            <a:noFill/>
            <a:prstDash val="solid"/>
            <a:miter/>
          </a:ln>
        </p:spPr>
      </p:pic>
      <p:sp>
        <p:nvSpPr>
          <p:cNvPr id="523" name="Прямоугольник с закругленными углами"/>
          <p:cNvSpPr>
            <a:spLocks/>
          </p:cNvSpPr>
          <p:nvPr/>
        </p:nvSpPr>
        <p:spPr>
          <a:xfrm rot="0">
            <a:off x="1034473" y="107990"/>
            <a:ext cx="9652001" cy="979054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 w="25400" cmpd="sng" cap="flat">
            <a:solidFill>
              <a:srgbClr val="BC92A2"/>
            </a:solidFill>
            <a:prstDash val="solid"/>
            <a:round/>
          </a:ln>
        </p:spPr>
      </p:sp>
      <p:sp>
        <p:nvSpPr>
          <p:cNvPr id="524" name="Текстовое поле"/>
          <p:cNvSpPr>
            <a:spLocks noGrp="1"/>
          </p:cNvSpPr>
          <p:nvPr>
            <p:ph type="title"/>
          </p:nvPr>
        </p:nvSpPr>
        <p:spPr>
          <a:xfrm rot="0">
            <a:off x="807583" y="393841"/>
            <a:ext cx="9878889" cy="763199"/>
          </a:xfrm>
          <a:prstGeom prst="rect"/>
          <a:noFill/>
          <a:ln w="12700" cmpd="sng" cap="flat">
            <a:noFill/>
            <a:prstDash val="solid"/>
            <a:round/>
          </a:ln>
        </p:spPr>
        <p:txBody>
          <a:bodyPr vert="horz" wrap="square" lIns="121900" tIns="121900" rIns="121900" bIns="121900" anchor="b" anchorCtr="0">
            <a:prstTxWarp prst="textNoShape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«Речевой календарь»: </a:t>
            </a:r>
            <a:br>
              <a:rPr lang="zh-CN" altLang="en-US" sz="28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</a:br>
            <a:r>
              <a:rPr lang="en-US" altLang="zh-CN" sz="28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день</a:t>
            </a:r>
            <a:r>
              <a:rPr lang="en-US" altLang="zh-CN" sz="2800" b="0" i="0" u="none" strike="noStrike" kern="0" cap="none" spc="0" baseline="0">
                <a:solidFill>
                  <a:srgbClr val="00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Arial" pitchFamily="0" charset="0"/>
                <a:ea typeface="Arial" pitchFamily="0" charset="0"/>
                <a:cs typeface="Lucida Sans" pitchFamily="0" charset="0"/>
              </a:rPr>
              <a:t>, который открывается как маленькая тайна </a:t>
            </a:r>
            <a:endParaRPr lang="zh-CN" altLang="en-US" sz="2800" b="0" i="0" u="none" strike="noStrike" kern="0" cap="none" spc="0" baseline="0">
              <a:solidFill>
                <a:srgbClr val="000000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Arial" pitchFamily="0" charset="0"/>
              <a:ea typeface="Arial" pitchFamily="0" charset="0"/>
              <a:cs typeface="Lucida Sans" pitchFamily="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48650"/>
      </p:ext>
    </p:extLst>
  </p:cSld>
  <p:clrMapOvr>
    <a:masterClrMapping/>
  </p:clrMapOvr>
</p:sld>
</file>

<file path=ppt/slides/slide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Прямоугольник с закругленными углами"/>
          <p:cNvSpPr>
            <a:spLocks/>
          </p:cNvSpPr>
          <p:nvPr/>
        </p:nvSpPr>
        <p:spPr>
          <a:xfrm rot="0">
            <a:off x="1930399" y="341745"/>
            <a:ext cx="7989456" cy="6336145"/>
          </a:xfrm>
          <a:prstGeom prst="roundRect">
            <a:avLst>
              <a:gd name="adj" fmla="val 16666"/>
            </a:avLst>
          </a:prstGeom>
          <a:solidFill>
            <a:srgbClr val="C2D9ED"/>
          </a:solidFill>
          <a:ln w="25400" cmpd="sng" cap="flat">
            <a:noFill/>
            <a:prstDash val="solid"/>
            <a:round/>
          </a:ln>
        </p:spPr>
      </p:sp>
      <p:pic>
        <p:nvPicPr>
          <p:cNvPr id="528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2423651" y="766619"/>
            <a:ext cx="7019285" cy="5283199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215949970"/>
      </p:ext>
    </p:extLst>
  </p:cSld>
  <p:clrMapOvr>
    <a:masterClrMapping/>
  </p:clrMapOvr>
</p:sld>
</file>

<file path=ppt/slides/slide9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rgbClr val="FFC8DD">
            <a:alpha val="4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Прямоугольник с закругленными углами"/>
          <p:cNvSpPr>
            <a:spLocks/>
          </p:cNvSpPr>
          <p:nvPr/>
        </p:nvSpPr>
        <p:spPr>
          <a:xfrm rot="0">
            <a:off x="0" y="40407"/>
            <a:ext cx="5754078" cy="6857999"/>
          </a:xfrm>
          <a:prstGeom prst="roundRect">
            <a:avLst>
              <a:gd name="adj" fmla="val 16666"/>
            </a:avLst>
          </a:prstGeom>
          <a:solidFill>
            <a:srgbClr val="C2D9ED"/>
          </a:solidFill>
          <a:ln w="25400" cmpd="sng" cap="flat">
            <a:noFill/>
            <a:prstDash val="solid"/>
            <a:round/>
          </a:ln>
        </p:spPr>
      </p:sp>
      <p:pic>
        <p:nvPicPr>
          <p:cNvPr id="532" name="Изображени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595435" y="427267"/>
            <a:ext cx="4563208" cy="6084277"/>
          </a:xfrm>
          <a:prstGeom prst="rect"/>
          <a:noFill/>
          <a:ln w="12700" cmpd="sng" cap="flat">
            <a:noFill/>
            <a:prstDash val="solid"/>
            <a:miter/>
          </a:ln>
        </p:spPr>
      </p:pic>
      <p:sp>
        <p:nvSpPr>
          <p:cNvPr id="533" name="Прямоугольник с закругленными углами"/>
          <p:cNvSpPr>
            <a:spLocks/>
          </p:cNvSpPr>
          <p:nvPr/>
        </p:nvSpPr>
        <p:spPr>
          <a:xfrm rot="0">
            <a:off x="5902080" y="0"/>
            <a:ext cx="5774103" cy="6938815"/>
          </a:xfrm>
          <a:prstGeom prst="roundRect">
            <a:avLst>
              <a:gd name="adj" fmla="val 16666"/>
            </a:avLst>
          </a:prstGeom>
          <a:solidFill>
            <a:srgbClr val="C2D9ED"/>
          </a:solidFill>
          <a:ln w="25400" cmpd="sng" cap="flat">
            <a:noFill/>
            <a:prstDash val="solid"/>
            <a:round/>
          </a:ln>
        </p:spPr>
      </p:sp>
      <p:pic>
        <p:nvPicPr>
          <p:cNvPr id="534" name="Изображени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6500933" y="409682"/>
            <a:ext cx="4576396" cy="6101862"/>
          </a:xfrm>
          <a:prstGeom prst="rect"/>
          <a:noFill/>
          <a:ln w="12700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727008048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 Template">
  <a:themeElements>
    <a:clrScheme name="SlidesMania Template">
      <a:dk1>
        <a:srgbClr val="1A3B58"/>
      </a:dk1>
      <a:lt1>
        <a:srgbClr val="AF96DB"/>
      </a:lt1>
      <a:dk2>
        <a:srgbClr val="FFFFFF"/>
      </a:dk2>
      <a:lt2>
        <a:srgbClr val="000000"/>
      </a:lt2>
      <a:accent1>
        <a:srgbClr val="FFC8DD"/>
      </a:accent1>
      <a:accent2>
        <a:srgbClr val="BDE0FE"/>
      </a:accent2>
      <a:accent3>
        <a:srgbClr val="E8D2F8"/>
      </a:accent3>
      <a:accent4>
        <a:srgbClr val="FFC8DD"/>
      </a:accent4>
      <a:accent5>
        <a:srgbClr val="BDE0FE"/>
      </a:accent5>
      <a:accent6>
        <a:srgbClr val="E8D2F8"/>
      </a:accent6>
      <a:hlink>
        <a:srgbClr val="9900FF"/>
      </a:hlink>
      <a:folHlink>
        <a:srgbClr val="0097A7"/>
      </a:folHlink>
    </a:clrScheme>
    <a:fontScheme name="SlidesMania Templat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SlidesMania Template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</a:theme>
</file>

<file path=ppt/theme/theme2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F3F3F3"/>
      </a:dk2>
      <a:lt2>
        <a:srgbClr val="158158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</a:theme>
</file>

<file path=docProps/app.xml><?xml version="1.0" encoding="utf-8"?>
<Properties xmlns="http://schemas.openxmlformats.org/officeDocument/2006/extended-properties">
  <Template>Normal.eit</Template>
  <TotalTime>399</TotalTime>
  <Application>Honor_Office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Your presentation title goes here.</dc:title>
  <cp:lastModifiedBy>HONOR Docs</cp:lastModifiedBy>
  <cp:revision>30</cp:revision>
  <dcterms:modified xsi:type="dcterms:W3CDTF">2026-04-28T02:52:38Z</dcterms:modified>
</cp:coreProperties>
</file>