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58" r:id="rId6"/>
    <p:sldId id="263" r:id="rId7"/>
    <p:sldId id="264" r:id="rId8"/>
    <p:sldId id="265" r:id="rId9"/>
    <p:sldId id="260" r:id="rId10"/>
    <p:sldId id="259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516" y="-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08CDBA-355C-415A-B26E-B5B18AD43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EBFB8CA-E185-410E-9288-908A35452C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7F1FBC-4EDE-4D50-BEFD-5C67FD114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5EC7F-661F-4E50-9E3E-9E4C30C6A465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0FE0DB-4B72-4B85-B08B-D65E0340D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002F3C-9431-4033-A1CD-4E0A38E6F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4E781-8286-4455-B3BB-C0D72435CA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4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811528-B0F5-4063-8A80-DEE8C0F97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A3D40D-6872-41B1-8DDF-AF3549EC2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76AD96-D620-4437-9A9B-26123A8D8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5EC7F-661F-4E50-9E3E-9E4C30C6A465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8A7B20-50DA-4D60-A68F-CC11B7AA3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3BCF80-40B8-4797-86C0-DF7BD1764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4E781-8286-4455-B3BB-C0D72435CA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6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06A50D-3998-4C9D-9A7C-5E6B4EEB8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3BEE03-E890-4E0C-86C2-2EC700AD0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7FD030-E760-4080-8490-65F65BDE1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5EC7F-661F-4E50-9E3E-9E4C30C6A465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C748D8-663C-4F62-AFB5-9EF188BC5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D1B2B3-4CA8-459A-ACBE-FB5CD0873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4E781-8286-4455-B3BB-C0D72435CA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343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F59233-3635-4C8C-AB60-1EF011F8C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6CD5C6-CB51-4A7C-AF46-1083DDEA12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4A9E3B2-B4EC-4AF8-BFAC-16806DC59F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DE33F5-B486-4D18-8431-0D4EA8488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5EC7F-661F-4E50-9E3E-9E4C30C6A465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8FE708-45F4-45EB-A197-C2D5DB469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A68CE94-6C7A-4208-B893-B19C50971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4E781-8286-4455-B3BB-C0D72435CA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333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43DDF6-CA18-44BE-9675-5D9B356A6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8890BB-FA65-421F-BD96-9B7038B6E3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702C883-9973-490F-BD89-5D828654BF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79E0731-5069-4BD2-9861-D7DBFFBACC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95C5AFC-DCAA-479B-AD66-89DF7E51CA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E387E92-EB91-4A96-A137-2E2C1C8B4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5EC7F-661F-4E50-9E3E-9E4C30C6A465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60B02B9-3D4C-4A41-9444-28B580E86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13E68AA-EFF9-49CE-89BE-32E2947EF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4E781-8286-4455-B3BB-C0D72435CA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826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8BF5E3-9C07-47CC-BE3F-B23FAF859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C2BC407-3AAF-49CB-B49F-2B86EEC75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5EC7F-661F-4E50-9E3E-9E4C30C6A465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3A30535-31E0-410C-AE11-CFAD90DB0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7163B3E-4C04-47FD-B99B-8BEC76BB7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4E781-8286-4455-B3BB-C0D72435CA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279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A3591BE-6ACF-46B6-AB4E-B18A90676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5EC7F-661F-4E50-9E3E-9E4C30C6A465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6BA4D6E-1D08-41A5-AE99-AD5B88A1B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63840BD-319C-402F-9DF5-CBE29010E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4E781-8286-4455-B3BB-C0D72435CA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738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901D65-D1F6-4C42-B159-3DCBD8479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73E242-E435-41ED-84C2-740100B9C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302ED0A-5E6F-4CB6-9554-9CADAC3F81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4E5383B-C090-49FA-9F9F-0AABB6BC1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5EC7F-661F-4E50-9E3E-9E4C30C6A465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63512BA-4481-48FE-8693-EE372EF1D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38BFD51-6420-425A-A8FF-915007B4A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4E781-8286-4455-B3BB-C0D72435CA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508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2D04D2-1FC2-48B0-9DB0-3A729C539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120C988-63A5-456F-8143-9D7747AD09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002FFCB-C68A-4761-8B44-BF0336843A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C35867-3882-488E-AD5F-710ECBA4E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5EC7F-661F-4E50-9E3E-9E4C30C6A465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AFAFBA-6131-4F1F-8515-95C8DF1EC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6AF9D67-6C56-4EAF-B182-3AE368BEE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4E781-8286-4455-B3BB-C0D72435CA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35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72C109-7A87-487F-B722-38736FE69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C45C9D1-BF8D-42EF-B785-04DD39B390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76E72C-1906-4246-9011-406C1423D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5EC7F-661F-4E50-9E3E-9E4C30C6A465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EA4BF38-0A43-4347-A2FF-9BA8F5B33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C13468-5336-40FD-B3D7-1111F9E19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4E781-8286-4455-B3BB-C0D72435CA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740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6DAA56B-ED5B-49A6-BACE-AC620BEE38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CA87D75-B501-4849-92A1-F8FA336267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890814-84B8-44B1-8BAF-A9F763585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55EC7F-661F-4E50-9E3E-9E4C30C6A465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E6B7D4-5B39-4946-8C7A-FBC4E025F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B7A019-873D-4117-A84F-73B508A4D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4E781-8286-4455-B3BB-C0D72435CA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025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EAFA7F-DF51-4AC2-A25C-FF40D71E2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917CFD-F790-4FF8-881C-078A8D5420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E01D76-88EC-4477-92DA-B29876B1FB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5EC7F-661F-4E50-9E3E-9E4C30C6A465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3CF8DA-8242-4797-8227-777EC93E01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F89F75-695B-4121-97D2-B3BD7EAB4F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4E781-8286-4455-B3BB-C0D72435CA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244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../media/media9.mp3"/><Relationship Id="rId7" Type="http://schemas.openxmlformats.org/officeDocument/2006/relationships/image" Target="../media/image3.png"/><Relationship Id="rId2" Type="http://schemas.microsoft.com/office/2007/relationships/media" Target="../media/media8.mp4"/><Relationship Id="rId1" Type="http://schemas.openxmlformats.org/officeDocument/2006/relationships/video" Target="NULL" TargetMode="External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9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086C20-BBE3-4C53-B5C1-6A78AECE68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DFD868A-465D-4C45-8C54-F55EA16794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228BF0-22FF-4F1F-AF7B-E1EB2B385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F524CC-090A-41D2-9A71-373F339AF081}"/>
              </a:ext>
            </a:extLst>
          </p:cNvPr>
          <p:cNvSpPr txBox="1"/>
          <p:nvPr/>
        </p:nvSpPr>
        <p:spPr>
          <a:xfrm>
            <a:off x="2340428" y="2341813"/>
            <a:ext cx="79356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>
                <a:ln w="1016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Ориентировка во времени: </a:t>
            </a:r>
          </a:p>
          <a:p>
            <a:pPr algn="ctr"/>
            <a:r>
              <a:rPr lang="ru-RU" sz="4800" b="1" dirty="0">
                <a:ln w="10160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задания для детей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438061A-45E1-4385-A51A-8A3E8F00ACE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9803" y="3957510"/>
            <a:ext cx="2784730" cy="278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792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4d0fae338b8445a152df076e229811e">
            <a:hlinkClick r:id="" action="ppaction://media"/>
            <a:extLst>
              <a:ext uri="{FF2B5EF4-FFF2-40B4-BE49-F238E27FC236}">
                <a16:creationId xmlns:a16="http://schemas.microsoft.com/office/drawing/2014/main" id="{021E6D73-E564-4735-9713-A8C963A5A1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7173" y="86760"/>
            <a:ext cx="941161" cy="94116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C81F4B3-A33B-4F7D-A03D-B47EB8AD8A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0904" y="1293621"/>
            <a:ext cx="4155491" cy="279948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2F3746A-64F1-43A5-8667-75FB33F1ED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97173" y="1293621"/>
            <a:ext cx="3977951" cy="320087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D1C327C-02E1-4503-A5E3-95414CE58F9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75124" y="3085061"/>
            <a:ext cx="3707623" cy="370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966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C81F4B3-A33B-4F7D-A03D-B47EB8AD8A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0904" y="1293621"/>
            <a:ext cx="4155491" cy="279948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2F3746A-64F1-43A5-8667-75FB33F1ED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97173" y="1293621"/>
            <a:ext cx="3977951" cy="320087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D1C327C-02E1-4503-A5E3-95414CE58F9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75124" y="3085061"/>
            <a:ext cx="3707623" cy="3707623"/>
          </a:xfrm>
          <a:prstGeom prst="rect">
            <a:avLst/>
          </a:prstGeom>
        </p:spPr>
      </p:pic>
      <p:pic>
        <p:nvPicPr>
          <p:cNvPr id="2" name="4dd87b75fb6c5bdaf07cbf0cdad6529c">
            <a:hlinkClick r:id="" action="ppaction://media"/>
            <a:extLst>
              <a:ext uri="{FF2B5EF4-FFF2-40B4-BE49-F238E27FC236}">
                <a16:creationId xmlns:a16="http://schemas.microsoft.com/office/drawing/2014/main" id="{59977BCA-0F91-4999-9BC6-B4F1238195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7173" y="105093"/>
            <a:ext cx="1087755" cy="108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48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C81F4B3-A33B-4F7D-A03D-B47EB8AD8A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0904" y="1293621"/>
            <a:ext cx="4155491" cy="279948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2F3746A-64F1-43A5-8667-75FB33F1ED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97173" y="1293621"/>
            <a:ext cx="3977951" cy="320087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D1C327C-02E1-4503-A5E3-95414CE58F9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75124" y="3085061"/>
            <a:ext cx="3707623" cy="3707623"/>
          </a:xfrm>
          <a:prstGeom prst="rect">
            <a:avLst/>
          </a:prstGeom>
        </p:spPr>
      </p:pic>
      <p:pic>
        <p:nvPicPr>
          <p:cNvPr id="2" name="f8879240896cb000e8094679cd51d27d">
            <a:hlinkClick r:id="" action="ppaction://media"/>
            <a:extLst>
              <a:ext uri="{FF2B5EF4-FFF2-40B4-BE49-F238E27FC236}">
                <a16:creationId xmlns:a16="http://schemas.microsoft.com/office/drawing/2014/main" id="{7B65538A-B681-451F-A821-EB0F065A27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7173" y="206693"/>
            <a:ext cx="965835" cy="965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931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FC15F8-80C1-4DF6-AC24-6E55B5DA43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728" y="1559897"/>
            <a:ext cx="2884395" cy="419548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FA88B65-ACC1-47B9-86B1-BDE81D43C1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3197" y="462280"/>
            <a:ext cx="4410075" cy="304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B4C861-E99C-4F89-BD4F-460092636B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3197" y="3657638"/>
            <a:ext cx="4410075" cy="292167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FAD5302-16DD-4E3F-9D44-D77A2D5FD3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1381" y="1559896"/>
            <a:ext cx="2966525" cy="4195484"/>
          </a:xfrm>
          <a:prstGeom prst="rect">
            <a:avLst/>
          </a:prstGeom>
        </p:spPr>
      </p:pic>
      <p:pic>
        <p:nvPicPr>
          <p:cNvPr id="7" name="f3e21d7070fb1cd60a2540d1ce3a7e63">
            <a:hlinkClick r:id="" action="ppaction://media"/>
            <a:extLst>
              <a:ext uri="{FF2B5EF4-FFF2-40B4-BE49-F238E27FC236}">
                <a16:creationId xmlns:a16="http://schemas.microsoft.com/office/drawing/2014/main" id="{4C61DA71-37C6-4BF5-BAF5-454BCBA5BF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2405" y="116205"/>
            <a:ext cx="1301115" cy="130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3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8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FC15F8-80C1-4DF6-AC24-6E55B5DA43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728" y="1559897"/>
            <a:ext cx="2884395" cy="419548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FA88B65-ACC1-47B9-86B1-BDE81D43C1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3197" y="462280"/>
            <a:ext cx="4410075" cy="304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B4C861-E99C-4F89-BD4F-460092636B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3197" y="3657638"/>
            <a:ext cx="4410075" cy="292167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FAD5302-16DD-4E3F-9D44-D77A2D5FD3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1381" y="1559896"/>
            <a:ext cx="2966525" cy="4195484"/>
          </a:xfrm>
          <a:prstGeom prst="rect">
            <a:avLst/>
          </a:prstGeom>
        </p:spPr>
      </p:pic>
      <p:pic>
        <p:nvPicPr>
          <p:cNvPr id="8" name="b99f34c00b9e8e853f8230a21b6f16bd">
            <a:hlinkClick r:id="" action="ppaction://media"/>
            <a:extLst>
              <a:ext uri="{FF2B5EF4-FFF2-40B4-BE49-F238E27FC236}">
                <a16:creationId xmlns:a16="http://schemas.microsoft.com/office/drawing/2014/main" id="{BD935360-4EB4-4609-83FB-894C716BBB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63437" y="15257"/>
            <a:ext cx="1544639" cy="154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865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4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FC15F8-80C1-4DF6-AC24-6E55B5DA43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728" y="1559897"/>
            <a:ext cx="2884395" cy="419548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FA88B65-ACC1-47B9-86B1-BDE81D43C1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3197" y="462280"/>
            <a:ext cx="4410075" cy="304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B4C861-E99C-4F89-BD4F-460092636B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3197" y="3657638"/>
            <a:ext cx="4410075" cy="292167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FAD5302-16DD-4E3F-9D44-D77A2D5FD3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1381" y="1559896"/>
            <a:ext cx="2966525" cy="4195484"/>
          </a:xfrm>
          <a:prstGeom prst="rect">
            <a:avLst/>
          </a:prstGeom>
        </p:spPr>
      </p:pic>
      <p:pic>
        <p:nvPicPr>
          <p:cNvPr id="7" name="a64e8f554341d6d1feaa535c206ccdd2">
            <a:hlinkClick r:id="" action="ppaction://media"/>
            <a:extLst>
              <a:ext uri="{FF2B5EF4-FFF2-40B4-BE49-F238E27FC236}">
                <a16:creationId xmlns:a16="http://schemas.microsoft.com/office/drawing/2014/main" id="{93537C23-A596-44C6-8D3B-ADDA888B8E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83845" y="248285"/>
            <a:ext cx="1036381" cy="103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87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5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FC15F8-80C1-4DF6-AC24-6E55B5DA43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728" y="1559897"/>
            <a:ext cx="2884395" cy="419548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FA88B65-ACC1-47B9-86B1-BDE81D43C1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3197" y="462280"/>
            <a:ext cx="4410075" cy="304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B4C861-E99C-4F89-BD4F-460092636B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3197" y="3657638"/>
            <a:ext cx="4410075" cy="292167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FAD5302-16DD-4E3F-9D44-D77A2D5FD3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1381" y="1559896"/>
            <a:ext cx="2966525" cy="4195484"/>
          </a:xfrm>
          <a:prstGeom prst="rect">
            <a:avLst/>
          </a:prstGeom>
        </p:spPr>
      </p:pic>
      <p:pic>
        <p:nvPicPr>
          <p:cNvPr id="2" name="d56e7831a744190962ef12470a959c01">
            <a:hlinkClick r:id="" action="ppaction://media"/>
            <a:extLst>
              <a:ext uri="{FF2B5EF4-FFF2-40B4-BE49-F238E27FC236}">
                <a16:creationId xmlns:a16="http://schemas.microsoft.com/office/drawing/2014/main" id="{363E5D05-84B5-4E9F-915B-3DD4ECD306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0470" y="117176"/>
            <a:ext cx="1442720" cy="144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17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A3D3F7D-5782-4D6F-8F7E-F329851D3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620" y="496977"/>
            <a:ext cx="7769860" cy="5864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834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Часы  и время. Учимся определять время по часам.">
            <a:hlinkClick r:id="" action="ppaction://media"/>
            <a:extLst>
              <a:ext uri="{FF2B5EF4-FFF2-40B4-BE49-F238E27FC236}">
                <a16:creationId xmlns:a16="http://schemas.microsoft.com/office/drawing/2014/main" id="{87720001-8BF7-48A9-9267-9AB3514D878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885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3731" y="723123"/>
            <a:ext cx="10496939" cy="5904528"/>
          </a:xfrm>
          <a:prstGeom prst="rect">
            <a:avLst/>
          </a:prstGeom>
        </p:spPr>
      </p:pic>
      <p:pic>
        <p:nvPicPr>
          <p:cNvPr id="3" name="bed6630e61a7f32041aca2303cdf4f76">
            <a:hlinkClick r:id="" action="ppaction://media"/>
            <a:extLst>
              <a:ext uri="{FF2B5EF4-FFF2-40B4-BE49-F238E27FC236}">
                <a16:creationId xmlns:a16="http://schemas.microsoft.com/office/drawing/2014/main" id="{82E55805-4BAF-4DBD-8B48-170931F2539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359" y="0"/>
            <a:ext cx="952339" cy="95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853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0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6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7</Words>
  <Application>Microsoft Office PowerPoint</Application>
  <PresentationFormat>Широкоэкранный</PresentationFormat>
  <Paragraphs>2</Paragraphs>
  <Slides>10</Slides>
  <Notes>0</Notes>
  <HiddenSlides>0</HiddenSlides>
  <MMClips>9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25</dc:creator>
  <cp:lastModifiedBy>Виктория Громова</cp:lastModifiedBy>
  <cp:revision>1</cp:revision>
  <dcterms:created xsi:type="dcterms:W3CDTF">2024-03-22T05:50:05Z</dcterms:created>
  <dcterms:modified xsi:type="dcterms:W3CDTF">2026-10-11T06:45:32Z</dcterms:modified>
</cp:coreProperties>
</file>