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460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888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7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26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098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355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14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690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68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060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6CACD-68CF-46B3-9DCB-DA8754C5CC2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9D4E0-ACCF-4C52-982F-A5C5E7B222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95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487" y="1340768"/>
            <a:ext cx="7772400" cy="147002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elaxedInset"/>
              <a:bevelB w="38100" h="38100" prst="relaxedInset"/>
              <a:contourClr>
                <a:srgbClr val="C00000"/>
              </a:contourClr>
            </a:sp3d>
          </a:bodyPr>
          <a:lstStyle/>
          <a:p>
            <a:r>
              <a:rPr lang="ru-RU" sz="6000" b="1" dirty="0" smtClean="0">
                <a:ln w="11430"/>
                <a:solidFill>
                  <a:srgbClr val="990000"/>
                </a:solidFill>
                <a:effectLst>
                  <a:outerShdw blurRad="50800" dist="558800" dir="11040000" sx="101000" sy="101000" algn="tl">
                    <a:srgbClr val="000000">
                      <a:alpha val="9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b="1" dirty="0" smtClean="0">
                <a:ln w="11430"/>
                <a:solidFill>
                  <a:srgbClr val="990000"/>
                </a:solidFill>
                <a:effectLst>
                  <a:outerShdw blurRad="50800" dist="558800" dir="11040000" sx="101000" sy="101000" algn="tl">
                    <a:srgbClr val="000000">
                      <a:alpha val="9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ln w="11430"/>
                <a:solidFill>
                  <a:srgbClr val="990000"/>
                </a:solidFill>
                <a:effectLst>
                  <a:outerShdw blurRad="50800" dist="558800" dir="11040000" sx="101000" sy="101000" algn="tl">
                    <a:srgbClr val="000000">
                      <a:alpha val="9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Тряпичная кукла </a:t>
            </a:r>
            <a:br>
              <a:rPr lang="ru-RU" sz="6000" b="1" dirty="0" smtClean="0">
                <a:ln w="11430"/>
                <a:solidFill>
                  <a:srgbClr val="990000"/>
                </a:solidFill>
                <a:effectLst>
                  <a:outerShdw blurRad="50800" dist="558800" dir="11040000" sx="101000" sy="101000" algn="tl">
                    <a:srgbClr val="000000">
                      <a:alpha val="9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ln w="11430"/>
                <a:solidFill>
                  <a:srgbClr val="990000"/>
                </a:solidFill>
                <a:effectLst>
                  <a:outerShdw blurRad="50800" dist="558800" dir="11040000" sx="101000" sy="101000" algn="tl">
                    <a:srgbClr val="000000">
                      <a:alpha val="9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«Зайчик на пальчик»</a:t>
            </a:r>
            <a:endParaRPr lang="ru-RU" sz="6000" b="1" dirty="0">
              <a:ln w="11430"/>
              <a:solidFill>
                <a:srgbClr val="990000"/>
              </a:solidFill>
              <a:effectLst>
                <a:outerShdw blurRad="50800" dist="558800" dir="11040000" sx="101000" sy="101000" algn="tl">
                  <a:srgbClr val="000000">
                    <a:alpha val="9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2287" y="3383782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средство развития мелкой моторики дошкольников через народное творчество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0625" r="61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02" r="36005"/>
          <a:stretch/>
        </p:blipFill>
        <p:spPr bwMode="auto">
          <a:xfrm rot="1193668">
            <a:off x="6628132" y="3196229"/>
            <a:ext cx="1940030" cy="438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0" y="561059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Составитель: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А.В.Адоева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музыкальный руководитель МБДОУ «Детский сад» №151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3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87" y="404664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8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такое</a:t>
            </a:r>
            <a:r>
              <a:rPr lang="ru-RU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«Зайчик на пальчик»?</a:t>
            </a:r>
            <a:endParaRPr lang="ru-RU" sz="5400" b="1" spc="50" dirty="0">
              <a:ln w="11430">
                <a:solidFill>
                  <a:schemeClr val="tx1"/>
                </a:solidFill>
              </a:ln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008" y="1916832"/>
            <a:ext cx="892899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Тряпичная кукла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Зайчик на пальчик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традиционная народная игрушка, которая совмещала функции друга для ребёнка и оберега. Её делали специально для детей примерно с трёх лет, чтобы у малыша всегда был собеседник и помощник в играх.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именно зайчик? Образ зайца в народной традиции считался добрым и безобидным. Кроме того, в славянской культуре заяц ассоциировался с быстротой и ловкостью, а в детских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сказках его называли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заинька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с такой куклой способствовала развитию хватательного рефлекса и мелкой моторики рук у ребёнка.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07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87" y="620688"/>
            <a:ext cx="8229600" cy="1143000"/>
          </a:xfrm>
          <a:noFill/>
          <a:ln>
            <a:noFill/>
          </a:ln>
          <a:effectLst>
            <a:glow rad="63500">
              <a:srgbClr val="800000">
                <a:alpha val="40000"/>
              </a:srgbClr>
            </a:glow>
          </a:effectLst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это важно именно в дошкольном возрасте?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20" y="2564904"/>
            <a:ext cx="9014275" cy="45259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Мелкая моторика напрямую влияет на развитие речи и когнитивных навыков (центры мозга перекрываются).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3–7 лет идёт активное формирование щипкового и силового захвата, координации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глаз-рука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Народное творчество даёт понятный эмоциональный контекст: дети легче включаются в игру.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Игрушка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пальчик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даёт много повторяемых действий: надеть/снять/покрутить/потянуть — это и есть тренировка моторики.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5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Какие моторные навыки тренирует кукла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7" y="170080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действия к навыку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39139"/>
              </p:ext>
            </p:extLst>
          </p:nvPr>
        </p:nvGraphicFramePr>
        <p:xfrm>
          <a:off x="0" y="2204862"/>
          <a:ext cx="9144000" cy="515832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572000"/>
                <a:gridCol w="4572000"/>
              </a:tblGrid>
              <a:tr h="750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Действие с куклой	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Развиваемый навык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1077372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Надеть/снять с пальца	 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Координация 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глаз-рука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», 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точность захвата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750896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Сжимать/разжимать ткань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Сила кисти, щепоть, тонус мелких мышц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750896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Тянуть за ушко/нитку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Дифференцированные движения пальцев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750896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Крутить, катать в ладонях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Кинестетика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проприоцепция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тактильное восприятие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1077372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Перекладывать из руки в руку	 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Перекрёстная координация, переключение ведущей руки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47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3368" y="188640"/>
            <a:ext cx="9227368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в образовательный процесс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и как использовать в ДОУ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Утренний круг: пальчиковая гимнастика с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зайчиком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речи: диалоги от лица куклы, звукоподражания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прыг-скок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тук-тук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Свободная игра: театр на пальцах, сюжетные игры.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Сенсорные дорожки: ощупывание разных тканей (хлопок, фланель, лён).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творчество: мини-мастерская по созданию куклы (с участием родителей).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4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87" y="476672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техника безопасности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7" y="184482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Ткань: хлопок, бязь, фланель (мягкие,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гипоаллергенные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Нитки: прочные, без ворса.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Никаких пуговиц, бусин, мелких деталей.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швы — внутренние, края — обработаны.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Стирка: при необходимости — деликатная, без агрессивных средств.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Картинка: подборка тканей и ниток, рядом — значок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Мастер-классы: этапы изготовления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7" y="177281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сделать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Зайчика на пальчик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Вырезать прямоугольник ткани (примерно 15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×20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Свернуть в рулончик — это тулово.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Перевязать посередине ниткой — обозначить талию.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голову и ушки из верхнего края.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 ниткой шею, оформить ушки.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Проверить, чтобы легко надевался на палец.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29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059" y="334867"/>
            <a:ext cx="4896483" cy="237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131" y="2132856"/>
            <a:ext cx="4738806" cy="221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" y="3844537"/>
            <a:ext cx="4794514" cy="253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593" y="5112934"/>
            <a:ext cx="4293552" cy="2218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5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Игры и упражнения с куклой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7" y="1916832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Надень и сними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—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 точности и силы пальцев.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Покрути зайчика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—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вращательных движений кисти.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Тик-так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—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постукивание пальчиком с куклой по столу (ритм и координация).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зайчик?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—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прячем/ищем куклу в сенсорной коробке (тактильные ощущения).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Расскажи сказку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—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пальчиковый театр (речь + мелкая моторика).</a:t>
            </a: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7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75" y="332656"/>
            <a:ext cx="8920023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Связь с образовательными стандартами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7" y="1844824"/>
            <a:ext cx="8229600" cy="4525963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развитие: мелкая моторика, координация.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развитие: диалоги, звукоподражание, рассказывание.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развитие: сенсорные эталоны (мягкое/жёсткое, гладкое/шершавое).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развитие: совместные игры, распределение ролей.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развитие: знакомство с народной культурой и декором.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04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Какие результаты мы получаем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7" y="1700808"/>
            <a:ext cx="8229600" cy="4525963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координации и силы кисти.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речевой активности и словарного запаса.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тактильного восприятия и сенсорной чувствительности.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интереса к народной культуре и совместному творчеству.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родителей в образовательный процесс.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45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260648"/>
            <a:ext cx="9756576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рекомендации</a:t>
            </a:r>
            <a:endParaRPr lang="ru-RU" sz="5400" b="1" spc="50" dirty="0">
              <a:ln w="11430"/>
              <a:solidFill>
                <a:srgbClr val="8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Начинать с показа и совместных действий, затем — самостоятельная игра.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Чередовать виды деятельности: 5–7 минут активной работы, затем смена вида.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разные ткани для обогащения сенсорного опыта.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шаблоны и заготовки для экономии времени.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Привлечь родителей: мини-выставка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зайчики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изготовление.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89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892" b="12789"/>
          <a:stretch/>
        </p:blipFill>
        <p:spPr bwMode="auto">
          <a:xfrm>
            <a:off x="-38625" y="-1"/>
            <a:ext cx="9182625" cy="73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" y="404664"/>
            <a:ext cx="5272427" cy="352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083" y="4365104"/>
            <a:ext cx="7000156" cy="267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57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488</Words>
  <Application>Microsoft Office PowerPoint</Application>
  <PresentationFormat>Экран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Тряпичная кукла  «Зайчик на пальчик»</vt:lpstr>
      <vt:lpstr>Что такое «Зайчик на пальчик»?</vt:lpstr>
      <vt:lpstr>Почему это важно именно в дошкольном возрасте?</vt:lpstr>
      <vt:lpstr>Какие моторные навыки тренирует кукла</vt:lpstr>
      <vt:lpstr>Интеграция в образовательный процесс</vt:lpstr>
      <vt:lpstr>Материалы и техника безопасности</vt:lpstr>
      <vt:lpstr>Мастер-классы: этапы изготовления</vt:lpstr>
      <vt:lpstr>Презентация PowerPoint</vt:lpstr>
      <vt:lpstr>Игры и упражнения с куклой</vt:lpstr>
      <vt:lpstr>Связь с образовательными стандартами</vt:lpstr>
      <vt:lpstr>Какие результаты мы получаем</vt:lpstr>
      <vt:lpstr>Практические рекомендации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Мутова</dc:creator>
  <cp:lastModifiedBy>Анастасия Мутова</cp:lastModifiedBy>
  <cp:revision>14</cp:revision>
  <dcterms:created xsi:type="dcterms:W3CDTF">2026-09-30T09:41:09Z</dcterms:created>
  <dcterms:modified xsi:type="dcterms:W3CDTF">2026-10-02T06:48:39Z</dcterms:modified>
</cp:coreProperties>
</file>